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Metadata/LabelInfo.xml" ContentType="application/vnd.ms-office.classificationlabel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1.svg" ContentType="image/svg+xml"/>
  <Override PartName="/ppt/media/image13.svg" ContentType="image/svg+xml"/>
  <Override PartName="/ppt/media/image15.svg" ContentType="image/svg+xml"/>
  <Override PartName="/ppt/media/image17.svg" ContentType="image/svg+xml"/>
  <Override PartName="/ppt/media/image2.svg" ContentType="image/svg+xml"/>
  <Override PartName="/ppt/media/image5.svg" ContentType="image/svg+xml"/>
  <Override PartName="/ppt/media/image9.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6"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8"/>
  </p:notesMasterIdLst>
  <p:sldIdLst>
    <p:sldId id="258" r:id="rId5"/>
    <p:sldId id="2147469739" r:id="rId6"/>
    <p:sldId id="214746974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049829-146F-A3CD-C429-6233073D02A3}" v="114" dt="2025-07-31T15:44:22.301"/>
    <p1510:client id="{D141AE0F-42FD-49DA-856A-ECD76F51DE0C}" v="10" dt="2025-07-31T15:28:02.7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697"/>
    <p:restoredTop sz="94757"/>
  </p:normalViewPr>
  <p:slideViewPr>
    <p:cSldViewPr snapToGrid="0">
      <p:cViewPr varScale="1">
        <p:scale>
          <a:sx n="133" d="100"/>
          <a:sy n="133" d="100"/>
        </p:scale>
        <p:origin x="169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 Id="rId13" Type="http://schemas.microsoft.com/office/2015/10/relationships/revisionInfo" Target="revisionInfo.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2.svg>
</file>

<file path=ppt/media/image21.png>
</file>

<file path=ppt/media/image22.jpeg>
</file>

<file path=ppt/media/image23.jpeg>
</file>

<file path=ppt/media/image24.png>
</file>

<file path=ppt/media/image3.jpeg>
</file>

<file path=ppt/media/image4.png>
</file>

<file path=ppt/media/image5.svg>
</file>

<file path=ppt/media/image6.jpe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DD1DEB-2790-4A5E-90BD-15EF8B783F58}" type="datetimeFigureOut">
              <a:rPr lang="en-GB" smtClean="0"/>
              <a:t>31/07/2025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6DB362-921A-4EAB-89E2-B89E4B272583}" type="slidenum">
              <a:rPr lang="en-GB" smtClean="0"/>
              <a:t>‹nº›</a:t>
            </a:fld>
            <a:endParaRPr lang="en-GB"/>
          </a:p>
        </p:txBody>
      </p:sp>
    </p:spTree>
    <p:extLst>
      <p:ext uri="{BB962C8B-B14F-4D97-AF65-F5344CB8AC3E}">
        <p14:creationId xmlns:p14="http://schemas.microsoft.com/office/powerpoint/2010/main" val="5122114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0821B07-37D6-49EC-B49B-C63E17CF9E1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03310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0821B07-37D6-49EC-B49B-C63E17CF9E1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08803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15.svg"/><Relationship Id="rId4" Type="http://schemas.openxmlformats.org/officeDocument/2006/relationships/image" Target="../media/image4.png"/><Relationship Id="rId5" Type="http://schemas.openxmlformats.org/officeDocument/2006/relationships/image" Target="../media/image5.sv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1.svg"/><Relationship Id="rId4" Type="http://schemas.openxmlformats.org/officeDocument/2006/relationships/image" Target="../media/image4.png"/><Relationship Id="rId5" Type="http://schemas.openxmlformats.org/officeDocument/2006/relationships/image" Target="../media/image5.sv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7.svg"/><Relationship Id="rId4" Type="http://schemas.openxmlformats.org/officeDocument/2006/relationships/image" Target="../media/image1.png"/><Relationship Id="rId5" Type="http://schemas.openxmlformats.org/officeDocument/2006/relationships/image" Target="../media/image2.sv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8.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8.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1.png"/><Relationship Id="rId4" Type="http://schemas.openxmlformats.org/officeDocument/2006/relationships/image" Target="../media/image2.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4.png"/><Relationship Id="rId4" Type="http://schemas.openxmlformats.org/officeDocument/2006/relationships/image" Target="../media/image5.sv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 Id="rId3" Type="http://schemas.openxmlformats.org/officeDocument/2006/relationships/image" Target="../media/image4.png"/><Relationship Id="rId4" Type="http://schemas.openxmlformats.org/officeDocument/2006/relationships/image" Target="../media/image5.sv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1.png"/><Relationship Id="rId4" Type="http://schemas.openxmlformats.org/officeDocument/2006/relationships/image" Target="../media/image2.sv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emf"/></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4.png"/><Relationship Id="rId4" Type="http://schemas.openxmlformats.org/officeDocument/2006/relationships/image" Target="../media/image5.sv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emf"/></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image" Target="../media/image20.emf"/></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jpeg"/><Relationship Id="rId3" Type="http://schemas.openxmlformats.org/officeDocument/2006/relationships/image" Target="../media/image4.png"/><Relationship Id="rId4" Type="http://schemas.openxmlformats.org/officeDocument/2006/relationships/image" Target="../media/image5.sv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8.png"/><Relationship Id="rId5" Type="http://schemas.openxmlformats.org/officeDocument/2006/relationships/image" Target="../media/image9.sv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jpeg"/><Relationship Id="rId3" Type="http://schemas.openxmlformats.org/officeDocument/2006/relationships/image" Target="../media/image1.png"/><Relationship Id="rId4" Type="http://schemas.openxmlformats.org/officeDocument/2006/relationships/image" Target="../media/image2.svg"/></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1.svg"/><Relationship Id="rId4" Type="http://schemas.openxmlformats.org/officeDocument/2006/relationships/image" Target="../media/image4.png"/><Relationship Id="rId5" Type="http://schemas.openxmlformats.org/officeDocument/2006/relationships/image" Target="../media/image5.sv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2.png"/><Relationship Id="rId5" Type="http://schemas.openxmlformats.org/officeDocument/2006/relationships/image" Target="../media/image13.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ster Cover">
    <p:bg>
      <p:bgPr>
        <a:solidFill>
          <a:schemeClr val="accent1"/>
        </a:solidFill>
        <a:effectLst/>
      </p:bgPr>
    </p:bg>
    <p:spTree>
      <p:nvGrpSpPr>
        <p:cNvPr id="1" name=""/>
        <p:cNvGrpSpPr/>
        <p:nvPr/>
      </p:nvGrpSpPr>
      <p:grpSpPr>
        <a:xfrm>
          <a:off x="0" y="0"/>
          <a:ext cx="0" cy="0"/>
          <a:chOff x="0" y="0"/>
          <a:chExt cx="0" cy="0"/>
        </a:xfrm>
      </p:grpSpPr>
      <p:sp>
        <p:nvSpPr>
          <p:cNvPr id="26" name="Picture Placeholder 16">
            <a:extLst>
              <a:ext uri="{FF2B5EF4-FFF2-40B4-BE49-F238E27FC236}">
                <a16:creationId xmlns:a16="http://schemas.microsoft.com/office/drawing/2014/main" id="{28F04DF1-1F81-F444-7656-265569E3A5E9}"/>
              </a:ext>
            </a:extLst>
          </p:cNvPr>
          <p:cNvSpPr>
            <a:spLocks noGrp="1"/>
          </p:cNvSpPr>
          <p:nvPr>
            <p:ph type="pic" sz="quarter" idx="18"/>
          </p:nvPr>
        </p:nvSpPr>
        <p:spPr>
          <a:xfrm>
            <a:off x="6152604" y="-1"/>
            <a:ext cx="6039397" cy="6858001"/>
          </a:xfrm>
          <a:custGeom>
            <a:avLst/>
            <a:gdLst>
              <a:gd name="connsiteX0" fmla="*/ 0 w 11904196"/>
              <a:gd name="connsiteY0" fmla="*/ 0 h 13716001"/>
              <a:gd name="connsiteX1" fmla="*/ 11904196 w 11904196"/>
              <a:gd name="connsiteY1" fmla="*/ 0 h 13716001"/>
              <a:gd name="connsiteX2" fmla="*/ 11904196 w 11904196"/>
              <a:gd name="connsiteY2" fmla="*/ 13716001 h 13716001"/>
              <a:gd name="connsiteX3" fmla="*/ 1482072 w 11904196"/>
              <a:gd name="connsiteY3" fmla="*/ 13716001 h 13716001"/>
              <a:gd name="connsiteX4" fmla="*/ 0 w 11904196"/>
              <a:gd name="connsiteY4" fmla="*/ 12233929 h 13716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04196" h="13716001">
                <a:moveTo>
                  <a:pt x="0" y="0"/>
                </a:moveTo>
                <a:lnTo>
                  <a:pt x="11904196" y="0"/>
                </a:lnTo>
                <a:lnTo>
                  <a:pt x="11904196" y="13716001"/>
                </a:lnTo>
                <a:lnTo>
                  <a:pt x="1482072" y="13716001"/>
                </a:lnTo>
                <a:cubicBezTo>
                  <a:pt x="663546" y="13716001"/>
                  <a:pt x="0" y="13052455"/>
                  <a:pt x="0" y="12233929"/>
                </a:cubicBezTo>
                <a:close/>
              </a:path>
            </a:pathLst>
          </a:custGeom>
          <a:solidFill>
            <a:schemeClr val="accent6"/>
          </a:solidFill>
        </p:spPr>
        <p:txBody>
          <a:bodyPr wrap="square">
            <a:noAutofit/>
          </a:bodyPr>
          <a:lstStyle>
            <a:lvl1pPr>
              <a:defRPr sz="1600"/>
            </a:lvl1pPr>
          </a:lstStyle>
          <a:p>
            <a:r>
              <a:rPr lang="en-US"/>
              <a:t>Click icon to add picture</a:t>
            </a:r>
            <a:endParaRPr lang="en-BR"/>
          </a:p>
        </p:txBody>
      </p:sp>
      <p:sp>
        <p:nvSpPr>
          <p:cNvPr id="2" name="Title 1">
            <a:extLst>
              <a:ext uri="{FF2B5EF4-FFF2-40B4-BE49-F238E27FC236}">
                <a16:creationId xmlns:a16="http://schemas.microsoft.com/office/drawing/2014/main" id="{7B214FB8-FFF4-3FB6-D0B5-2ECF1CC31CEF}"/>
              </a:ext>
            </a:extLst>
          </p:cNvPr>
          <p:cNvSpPr>
            <a:spLocks noGrp="1"/>
          </p:cNvSpPr>
          <p:nvPr>
            <p:ph type="ctrTitle"/>
          </p:nvPr>
        </p:nvSpPr>
        <p:spPr>
          <a:xfrm>
            <a:off x="685802" y="2803554"/>
            <a:ext cx="4873437" cy="1436658"/>
          </a:xfrm>
        </p:spPr>
        <p:txBody>
          <a:bodyPr anchor="t"/>
          <a:lstStyle>
            <a:lvl1pPr algn="l">
              <a:lnSpc>
                <a:spcPct val="85000"/>
              </a:lnSpc>
              <a:defRPr sz="4800" b="1" i="0">
                <a:solidFill>
                  <a:schemeClr val="bg1"/>
                </a:solidFill>
                <a:latin typeface="Cambria" panose="02040503050406030204" pitchFamily="18" charset="0"/>
              </a:defRPr>
            </a:lvl1pPr>
          </a:lstStyle>
          <a:p>
            <a:r>
              <a:rPr lang="en-US"/>
              <a:t>Click to edit Master title style</a:t>
            </a:r>
          </a:p>
        </p:txBody>
      </p:sp>
      <p:sp>
        <p:nvSpPr>
          <p:cNvPr id="3" name="Subtitle 2">
            <a:extLst>
              <a:ext uri="{FF2B5EF4-FFF2-40B4-BE49-F238E27FC236}">
                <a16:creationId xmlns:a16="http://schemas.microsoft.com/office/drawing/2014/main" id="{4A5A8BB2-FA82-4FB9-1602-063794DF07CF}"/>
              </a:ext>
            </a:extLst>
          </p:cNvPr>
          <p:cNvSpPr>
            <a:spLocks noGrp="1"/>
          </p:cNvSpPr>
          <p:nvPr>
            <p:ph type="subTitle" idx="1"/>
          </p:nvPr>
        </p:nvSpPr>
        <p:spPr>
          <a:xfrm>
            <a:off x="685802" y="4575304"/>
            <a:ext cx="4873437" cy="274603"/>
          </a:xfrm>
        </p:spPr>
        <p:txBody>
          <a:bodyPr/>
          <a:lstStyle>
            <a:lvl1pPr marL="0" indent="0" algn="l">
              <a:buNone/>
              <a:defRPr sz="1600">
                <a:solidFill>
                  <a:schemeClr val="bg1"/>
                </a:solidFill>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28" name="Text Placeholder 27">
            <a:extLst>
              <a:ext uri="{FF2B5EF4-FFF2-40B4-BE49-F238E27FC236}">
                <a16:creationId xmlns:a16="http://schemas.microsoft.com/office/drawing/2014/main" id="{073938E6-49A6-E4BD-29FF-BC65666C203B}"/>
              </a:ext>
            </a:extLst>
          </p:cNvPr>
          <p:cNvSpPr>
            <a:spLocks noGrp="1"/>
          </p:cNvSpPr>
          <p:nvPr>
            <p:ph type="body" sz="quarter" idx="16" hasCustomPrompt="1"/>
          </p:nvPr>
        </p:nvSpPr>
        <p:spPr>
          <a:xfrm>
            <a:off x="685801" y="4849813"/>
            <a:ext cx="4872968" cy="334962"/>
          </a:xfrm>
        </p:spPr>
        <p:txBody>
          <a:bodyPr/>
          <a:lstStyle>
            <a:lvl1pPr>
              <a:defRPr sz="1000">
                <a:solidFill>
                  <a:schemeClr val="bg1"/>
                </a:solidFill>
              </a:defRPr>
            </a:lvl1pPr>
          </a:lstStyle>
          <a:p>
            <a:pPr lvl="0"/>
            <a:r>
              <a:rPr lang="en-US"/>
              <a:t>Date, Year</a:t>
            </a:r>
          </a:p>
        </p:txBody>
      </p:sp>
      <p:pic>
        <p:nvPicPr>
          <p:cNvPr id="8" name="Graphic 7">
            <a:extLst>
              <a:ext uri="{FF2B5EF4-FFF2-40B4-BE49-F238E27FC236}">
                <a16:creationId xmlns:a16="http://schemas.microsoft.com/office/drawing/2014/main" id="{6879B3F1-199D-6E9C-EC96-B69BEF1C55E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
        <p:nvSpPr>
          <p:cNvPr id="4" name="Text Placeholder 5">
            <a:extLst>
              <a:ext uri="{FF2B5EF4-FFF2-40B4-BE49-F238E27FC236}">
                <a16:creationId xmlns:a16="http://schemas.microsoft.com/office/drawing/2014/main" id="{8954181D-2386-7D23-6792-D082129487FF}"/>
              </a:ext>
            </a:extLst>
          </p:cNvPr>
          <p:cNvSpPr>
            <a:spLocks noGrp="1"/>
          </p:cNvSpPr>
          <p:nvPr>
            <p:ph type="body" sz="quarter" idx="19" hasCustomPrompt="1"/>
          </p:nvPr>
        </p:nvSpPr>
        <p:spPr>
          <a:xfrm>
            <a:off x="685801" y="4328955"/>
            <a:ext cx="2623768" cy="246221"/>
          </a:xfrm>
        </p:spPr>
        <p:txBody>
          <a:bodyPr anchor="b">
            <a:spAutoFit/>
          </a:bodyP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Presented to</a:t>
            </a:r>
          </a:p>
        </p:txBody>
      </p:sp>
    </p:spTree>
    <p:extLst>
      <p:ext uri="{BB962C8B-B14F-4D97-AF65-F5344CB8AC3E}">
        <p14:creationId xmlns:p14="http://schemas.microsoft.com/office/powerpoint/2010/main" val="18532206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eg. Map - Asia Pacific">
    <p:spTree>
      <p:nvGrpSpPr>
        <p:cNvPr id="1" name=""/>
        <p:cNvGrpSpPr/>
        <p:nvPr/>
      </p:nvGrpSpPr>
      <p:grpSpPr>
        <a:xfrm>
          <a:off x="0" y="0"/>
          <a:ext cx="0" cy="0"/>
          <a:chOff x="0" y="0"/>
          <a:chExt cx="0" cy="0"/>
        </a:xfrm>
      </p:grpSpPr>
      <p:pic>
        <p:nvPicPr>
          <p:cNvPr id="81" name="Graphic 80">
            <a:extLst>
              <a:ext uri="{FF2B5EF4-FFF2-40B4-BE49-F238E27FC236}">
                <a16:creationId xmlns:a16="http://schemas.microsoft.com/office/drawing/2014/main" id="{756215AF-6BBE-6D73-8DF0-309253D7B19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8357" y="805435"/>
            <a:ext cx="5546073" cy="4604767"/>
          </a:xfrm>
          <a:prstGeom prst="rect">
            <a:avLst/>
          </a:prstGeom>
        </p:spPr>
      </p:pic>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283326" y="805434"/>
            <a:ext cx="3130215" cy="553998"/>
          </a:xfrm>
        </p:spPr>
        <p:txBody>
          <a:bodyPr>
            <a:sp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283327" y="1706360"/>
            <a:ext cx="3130216" cy="1722641"/>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283326" y="537514"/>
            <a:ext cx="3130889"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85802" y="6172202"/>
            <a:ext cx="882103" cy="192459"/>
          </a:xfrm>
          <a:prstGeom prst="rect">
            <a:avLst/>
          </a:prstGeom>
        </p:spPr>
      </p:pic>
      <p:grpSp>
        <p:nvGrpSpPr>
          <p:cNvPr id="82" name="Group 81">
            <a:extLst>
              <a:ext uri="{FF2B5EF4-FFF2-40B4-BE49-F238E27FC236}">
                <a16:creationId xmlns:a16="http://schemas.microsoft.com/office/drawing/2014/main" id="{A3748AEC-9C95-A423-06A9-058D52B1698B}"/>
              </a:ext>
            </a:extLst>
          </p:cNvPr>
          <p:cNvGrpSpPr/>
          <p:nvPr userDrawn="1"/>
        </p:nvGrpSpPr>
        <p:grpSpPr>
          <a:xfrm>
            <a:off x="2667000" y="2739716"/>
            <a:ext cx="958993" cy="251769"/>
            <a:chOff x="5113613" y="3372476"/>
            <a:chExt cx="1356851" cy="356220"/>
          </a:xfrm>
        </p:grpSpPr>
        <p:sp>
          <p:nvSpPr>
            <p:cNvPr id="83" name="Rectangle: Rounded Corners 112">
              <a:extLst>
                <a:ext uri="{FF2B5EF4-FFF2-40B4-BE49-F238E27FC236}">
                  <a16:creationId xmlns:a16="http://schemas.microsoft.com/office/drawing/2014/main" id="{7AEBAF40-0AAA-3D5B-9320-7027D15C6869}"/>
                </a:ext>
              </a:extLst>
            </p:cNvPr>
            <p:cNvSpPr/>
            <p:nvPr/>
          </p:nvSpPr>
          <p:spPr>
            <a:xfrm>
              <a:off x="5113613" y="3372476"/>
              <a:ext cx="1356851"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84" name="Group 83">
              <a:extLst>
                <a:ext uri="{FF2B5EF4-FFF2-40B4-BE49-F238E27FC236}">
                  <a16:creationId xmlns:a16="http://schemas.microsoft.com/office/drawing/2014/main" id="{77FF0C3C-5D77-1315-52E4-50B944F3B7D9}"/>
                </a:ext>
              </a:extLst>
            </p:cNvPr>
            <p:cNvGrpSpPr/>
            <p:nvPr/>
          </p:nvGrpSpPr>
          <p:grpSpPr>
            <a:xfrm>
              <a:off x="6175094" y="3445267"/>
              <a:ext cx="210750" cy="210750"/>
              <a:chOff x="11625850" y="3330410"/>
              <a:chExt cx="279502" cy="279502"/>
            </a:xfrm>
          </p:grpSpPr>
          <p:sp>
            <p:nvSpPr>
              <p:cNvPr id="86" name="Oval 85">
                <a:extLst>
                  <a:ext uri="{FF2B5EF4-FFF2-40B4-BE49-F238E27FC236}">
                    <a16:creationId xmlns:a16="http://schemas.microsoft.com/office/drawing/2014/main" id="{EE83B912-F931-C47B-39FF-62429887FF48}"/>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88" name="Oval 87">
                <a:extLst>
                  <a:ext uri="{FF2B5EF4-FFF2-40B4-BE49-F238E27FC236}">
                    <a16:creationId xmlns:a16="http://schemas.microsoft.com/office/drawing/2014/main" id="{90CDE7F9-16F4-4A68-15E5-34858C0D263C}"/>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85" name="TextBox 84">
              <a:extLst>
                <a:ext uri="{FF2B5EF4-FFF2-40B4-BE49-F238E27FC236}">
                  <a16:creationId xmlns:a16="http://schemas.microsoft.com/office/drawing/2014/main" id="{5DC18931-A395-0419-65AB-62FD6A1C5CE2}"/>
                </a:ext>
              </a:extLst>
            </p:cNvPr>
            <p:cNvSpPr txBox="1"/>
            <p:nvPr/>
          </p:nvSpPr>
          <p:spPr>
            <a:xfrm>
              <a:off x="5253433" y="3437213"/>
              <a:ext cx="837460" cy="217731"/>
            </a:xfrm>
            <a:prstGeom prst="rect">
              <a:avLst/>
            </a:prstGeom>
            <a:noFill/>
          </p:spPr>
          <p:txBody>
            <a:bodyPr wrap="square" lIns="0" tIns="0" rIns="0" bIns="0" rtlCol="0">
              <a:spAutoFit/>
            </a:bodyPr>
            <a:lstStyle/>
            <a:p>
              <a:r>
                <a:rPr lang="en-US" sz="1000" b="1">
                  <a:solidFill>
                    <a:schemeClr val="bg1"/>
                  </a:solidFill>
                </a:rPr>
                <a:t>Shanghai</a:t>
              </a:r>
            </a:p>
          </p:txBody>
        </p:sp>
      </p:grpSp>
      <p:grpSp>
        <p:nvGrpSpPr>
          <p:cNvPr id="89" name="Group 88">
            <a:extLst>
              <a:ext uri="{FF2B5EF4-FFF2-40B4-BE49-F238E27FC236}">
                <a16:creationId xmlns:a16="http://schemas.microsoft.com/office/drawing/2014/main" id="{A69EC0A7-008B-143D-877F-EE2B01745BBC}"/>
              </a:ext>
            </a:extLst>
          </p:cNvPr>
          <p:cNvGrpSpPr/>
          <p:nvPr userDrawn="1"/>
        </p:nvGrpSpPr>
        <p:grpSpPr>
          <a:xfrm>
            <a:off x="4292649" y="4803288"/>
            <a:ext cx="886923" cy="251769"/>
            <a:chOff x="5194469" y="3372476"/>
            <a:chExt cx="1254876" cy="356220"/>
          </a:xfrm>
        </p:grpSpPr>
        <p:sp>
          <p:nvSpPr>
            <p:cNvPr id="90" name="Rectangle: Rounded Corners 123">
              <a:extLst>
                <a:ext uri="{FF2B5EF4-FFF2-40B4-BE49-F238E27FC236}">
                  <a16:creationId xmlns:a16="http://schemas.microsoft.com/office/drawing/2014/main" id="{D0658A69-0126-FAE8-76B3-61532CABA279}"/>
                </a:ext>
              </a:extLst>
            </p:cNvPr>
            <p:cNvSpPr/>
            <p:nvPr/>
          </p:nvSpPr>
          <p:spPr>
            <a:xfrm>
              <a:off x="5194469" y="3372476"/>
              <a:ext cx="1254876"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91" name="Group 90">
              <a:extLst>
                <a:ext uri="{FF2B5EF4-FFF2-40B4-BE49-F238E27FC236}">
                  <a16:creationId xmlns:a16="http://schemas.microsoft.com/office/drawing/2014/main" id="{1A297BAE-5917-F589-DEF7-7DA12F8897C7}"/>
                </a:ext>
              </a:extLst>
            </p:cNvPr>
            <p:cNvGrpSpPr/>
            <p:nvPr/>
          </p:nvGrpSpPr>
          <p:grpSpPr>
            <a:xfrm>
              <a:off x="5273915" y="3445267"/>
              <a:ext cx="210750" cy="210750"/>
              <a:chOff x="10430683" y="3330410"/>
              <a:chExt cx="279502" cy="279502"/>
            </a:xfrm>
          </p:grpSpPr>
          <p:sp>
            <p:nvSpPr>
              <p:cNvPr id="93" name="Oval 92">
                <a:extLst>
                  <a:ext uri="{FF2B5EF4-FFF2-40B4-BE49-F238E27FC236}">
                    <a16:creationId xmlns:a16="http://schemas.microsoft.com/office/drawing/2014/main" id="{4DE362A9-5B2B-0FF3-32FE-D9690B434673}"/>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94" name="Oval 93">
                <a:extLst>
                  <a:ext uri="{FF2B5EF4-FFF2-40B4-BE49-F238E27FC236}">
                    <a16:creationId xmlns:a16="http://schemas.microsoft.com/office/drawing/2014/main" id="{B90C63E3-BE0F-C869-F4F6-40725B38875E}"/>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92" name="TextBox 91">
              <a:extLst>
                <a:ext uri="{FF2B5EF4-FFF2-40B4-BE49-F238E27FC236}">
                  <a16:creationId xmlns:a16="http://schemas.microsoft.com/office/drawing/2014/main" id="{00E6E342-B2DC-54AB-E50D-39FABA5E0F92}"/>
                </a:ext>
              </a:extLst>
            </p:cNvPr>
            <p:cNvSpPr txBox="1"/>
            <p:nvPr/>
          </p:nvSpPr>
          <p:spPr>
            <a:xfrm>
              <a:off x="5602584" y="3437213"/>
              <a:ext cx="744002" cy="217731"/>
            </a:xfrm>
            <a:prstGeom prst="rect">
              <a:avLst/>
            </a:prstGeom>
            <a:noFill/>
          </p:spPr>
          <p:txBody>
            <a:bodyPr wrap="square" lIns="0" tIns="0" rIns="0" bIns="0" rtlCol="0">
              <a:spAutoFit/>
            </a:bodyPr>
            <a:lstStyle/>
            <a:p>
              <a:r>
                <a:rPr lang="en-US" sz="1000" b="1">
                  <a:solidFill>
                    <a:schemeClr val="bg1"/>
                  </a:solidFill>
                </a:rPr>
                <a:t>Sydney</a:t>
              </a:r>
            </a:p>
          </p:txBody>
        </p:sp>
      </p:grpSp>
      <p:grpSp>
        <p:nvGrpSpPr>
          <p:cNvPr id="95" name="Group 94">
            <a:extLst>
              <a:ext uri="{FF2B5EF4-FFF2-40B4-BE49-F238E27FC236}">
                <a16:creationId xmlns:a16="http://schemas.microsoft.com/office/drawing/2014/main" id="{C5580EA0-13AB-37CA-C885-8F07C0DAC705}"/>
              </a:ext>
            </a:extLst>
          </p:cNvPr>
          <p:cNvGrpSpPr/>
          <p:nvPr userDrawn="1"/>
        </p:nvGrpSpPr>
        <p:grpSpPr>
          <a:xfrm>
            <a:off x="3148015" y="2419915"/>
            <a:ext cx="823048" cy="251769"/>
            <a:chOff x="5305958" y="3372476"/>
            <a:chExt cx="1164505" cy="356220"/>
          </a:xfrm>
        </p:grpSpPr>
        <p:sp>
          <p:nvSpPr>
            <p:cNvPr id="96" name="Rectangle: Rounded Corners 153">
              <a:extLst>
                <a:ext uri="{FF2B5EF4-FFF2-40B4-BE49-F238E27FC236}">
                  <a16:creationId xmlns:a16="http://schemas.microsoft.com/office/drawing/2014/main" id="{D5239CDC-6664-255F-DADE-5F7248BE70FE}"/>
                </a:ext>
              </a:extLst>
            </p:cNvPr>
            <p:cNvSpPr/>
            <p:nvPr/>
          </p:nvSpPr>
          <p:spPr>
            <a:xfrm>
              <a:off x="5305958" y="3372476"/>
              <a:ext cx="1164505"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97" name="Group 96">
              <a:extLst>
                <a:ext uri="{FF2B5EF4-FFF2-40B4-BE49-F238E27FC236}">
                  <a16:creationId xmlns:a16="http://schemas.microsoft.com/office/drawing/2014/main" id="{5300319A-8E20-10A4-18BC-61E9E8062B60}"/>
                </a:ext>
              </a:extLst>
            </p:cNvPr>
            <p:cNvGrpSpPr/>
            <p:nvPr/>
          </p:nvGrpSpPr>
          <p:grpSpPr>
            <a:xfrm>
              <a:off x="6175094" y="3445267"/>
              <a:ext cx="210750" cy="210750"/>
              <a:chOff x="11625850" y="3330410"/>
              <a:chExt cx="279502" cy="279502"/>
            </a:xfrm>
          </p:grpSpPr>
          <p:sp>
            <p:nvSpPr>
              <p:cNvPr id="99" name="Oval 98">
                <a:extLst>
                  <a:ext uri="{FF2B5EF4-FFF2-40B4-BE49-F238E27FC236}">
                    <a16:creationId xmlns:a16="http://schemas.microsoft.com/office/drawing/2014/main" id="{8614322D-6C50-BAB1-416F-2A8506B2FF75}"/>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00" name="Oval 99">
                <a:extLst>
                  <a:ext uri="{FF2B5EF4-FFF2-40B4-BE49-F238E27FC236}">
                    <a16:creationId xmlns:a16="http://schemas.microsoft.com/office/drawing/2014/main" id="{1A218ACC-D20C-0BB9-B078-D64611C1D52B}"/>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98" name="TextBox 97">
              <a:extLst>
                <a:ext uri="{FF2B5EF4-FFF2-40B4-BE49-F238E27FC236}">
                  <a16:creationId xmlns:a16="http://schemas.microsoft.com/office/drawing/2014/main" id="{015BCEE1-2E72-9E0A-2B9D-CA1602237672}"/>
                </a:ext>
              </a:extLst>
            </p:cNvPr>
            <p:cNvSpPr txBox="1"/>
            <p:nvPr/>
          </p:nvSpPr>
          <p:spPr>
            <a:xfrm>
              <a:off x="5464869" y="3437213"/>
              <a:ext cx="626024" cy="217731"/>
            </a:xfrm>
            <a:prstGeom prst="rect">
              <a:avLst/>
            </a:prstGeom>
            <a:noFill/>
          </p:spPr>
          <p:txBody>
            <a:bodyPr wrap="square" lIns="0" tIns="0" rIns="0" bIns="0" rtlCol="0">
              <a:spAutoFit/>
            </a:bodyPr>
            <a:lstStyle/>
            <a:p>
              <a:r>
                <a:rPr lang="en-US" sz="1000" b="1">
                  <a:solidFill>
                    <a:schemeClr val="bg1"/>
                  </a:solidFill>
                </a:rPr>
                <a:t>Beijing</a:t>
              </a:r>
            </a:p>
          </p:txBody>
        </p:sp>
      </p:grpSp>
      <p:grpSp>
        <p:nvGrpSpPr>
          <p:cNvPr id="101" name="Group 100">
            <a:extLst>
              <a:ext uri="{FF2B5EF4-FFF2-40B4-BE49-F238E27FC236}">
                <a16:creationId xmlns:a16="http://schemas.microsoft.com/office/drawing/2014/main" id="{63346CD8-BBED-4C6F-2F8B-8C527D8461B7}"/>
              </a:ext>
            </a:extLst>
          </p:cNvPr>
          <p:cNvGrpSpPr/>
          <p:nvPr userDrawn="1"/>
        </p:nvGrpSpPr>
        <p:grpSpPr>
          <a:xfrm>
            <a:off x="3224217" y="3136160"/>
            <a:ext cx="1054891" cy="251769"/>
            <a:chOff x="5194468" y="3372476"/>
            <a:chExt cx="1492529" cy="356220"/>
          </a:xfrm>
        </p:grpSpPr>
        <p:sp>
          <p:nvSpPr>
            <p:cNvPr id="102" name="Rectangle: Rounded Corners 159">
              <a:extLst>
                <a:ext uri="{FF2B5EF4-FFF2-40B4-BE49-F238E27FC236}">
                  <a16:creationId xmlns:a16="http://schemas.microsoft.com/office/drawing/2014/main" id="{79D75637-2A88-7E22-0EBA-E96CA6CAF203}"/>
                </a:ext>
              </a:extLst>
            </p:cNvPr>
            <p:cNvSpPr/>
            <p:nvPr/>
          </p:nvSpPr>
          <p:spPr>
            <a:xfrm>
              <a:off x="5194468" y="3372476"/>
              <a:ext cx="1492529"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03" name="Group 102">
              <a:extLst>
                <a:ext uri="{FF2B5EF4-FFF2-40B4-BE49-F238E27FC236}">
                  <a16:creationId xmlns:a16="http://schemas.microsoft.com/office/drawing/2014/main" id="{B15E040C-A925-025C-3266-AF50DF97DC27}"/>
                </a:ext>
              </a:extLst>
            </p:cNvPr>
            <p:cNvGrpSpPr/>
            <p:nvPr/>
          </p:nvGrpSpPr>
          <p:grpSpPr>
            <a:xfrm>
              <a:off x="5273915" y="3445267"/>
              <a:ext cx="210750" cy="210750"/>
              <a:chOff x="10430683" y="3330410"/>
              <a:chExt cx="279502" cy="279502"/>
            </a:xfrm>
          </p:grpSpPr>
          <p:sp>
            <p:nvSpPr>
              <p:cNvPr id="105" name="Oval 104">
                <a:extLst>
                  <a:ext uri="{FF2B5EF4-FFF2-40B4-BE49-F238E27FC236}">
                    <a16:creationId xmlns:a16="http://schemas.microsoft.com/office/drawing/2014/main" id="{82A23538-CFAD-692C-C047-DEA9E6315DEB}"/>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06" name="Oval 105">
                <a:extLst>
                  <a:ext uri="{FF2B5EF4-FFF2-40B4-BE49-F238E27FC236}">
                    <a16:creationId xmlns:a16="http://schemas.microsoft.com/office/drawing/2014/main" id="{5239530F-EEC9-E0E9-0D6B-FCDEFEA9FF83}"/>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04" name="TextBox 103">
              <a:extLst>
                <a:ext uri="{FF2B5EF4-FFF2-40B4-BE49-F238E27FC236}">
                  <a16:creationId xmlns:a16="http://schemas.microsoft.com/office/drawing/2014/main" id="{32E3C934-D72B-3988-C4A5-77A24EC58483}"/>
                </a:ext>
              </a:extLst>
            </p:cNvPr>
            <p:cNvSpPr txBox="1"/>
            <p:nvPr/>
          </p:nvSpPr>
          <p:spPr>
            <a:xfrm>
              <a:off x="5602585" y="3437213"/>
              <a:ext cx="994417" cy="217731"/>
            </a:xfrm>
            <a:prstGeom prst="rect">
              <a:avLst/>
            </a:prstGeom>
            <a:noFill/>
          </p:spPr>
          <p:txBody>
            <a:bodyPr wrap="square" lIns="0" tIns="0" rIns="0" bIns="0" rtlCol="0">
              <a:spAutoFit/>
            </a:bodyPr>
            <a:lstStyle/>
            <a:p>
              <a:r>
                <a:rPr lang="en-US" sz="1000" b="1">
                  <a:solidFill>
                    <a:schemeClr val="bg1"/>
                  </a:solidFill>
                </a:rPr>
                <a:t>Hong Kong</a:t>
              </a:r>
            </a:p>
          </p:txBody>
        </p:sp>
      </p:grpSp>
      <p:grpSp>
        <p:nvGrpSpPr>
          <p:cNvPr id="107" name="Group 106">
            <a:extLst>
              <a:ext uri="{FF2B5EF4-FFF2-40B4-BE49-F238E27FC236}">
                <a16:creationId xmlns:a16="http://schemas.microsoft.com/office/drawing/2014/main" id="{62111F4F-D83A-39F7-5B4E-FA838C44BF32}"/>
              </a:ext>
            </a:extLst>
          </p:cNvPr>
          <p:cNvGrpSpPr/>
          <p:nvPr userDrawn="1"/>
        </p:nvGrpSpPr>
        <p:grpSpPr>
          <a:xfrm>
            <a:off x="4128646" y="2541172"/>
            <a:ext cx="723540" cy="251769"/>
            <a:chOff x="5194469" y="3372476"/>
            <a:chExt cx="1023712" cy="356220"/>
          </a:xfrm>
        </p:grpSpPr>
        <p:sp>
          <p:nvSpPr>
            <p:cNvPr id="108" name="Rectangle: Rounded Corners 165">
              <a:extLst>
                <a:ext uri="{FF2B5EF4-FFF2-40B4-BE49-F238E27FC236}">
                  <a16:creationId xmlns:a16="http://schemas.microsoft.com/office/drawing/2014/main" id="{3403B44C-BF9D-C701-741F-10BDB9657287}"/>
                </a:ext>
              </a:extLst>
            </p:cNvPr>
            <p:cNvSpPr/>
            <p:nvPr/>
          </p:nvSpPr>
          <p:spPr>
            <a:xfrm>
              <a:off x="5194469" y="3372476"/>
              <a:ext cx="1023712"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09" name="Group 108">
              <a:extLst>
                <a:ext uri="{FF2B5EF4-FFF2-40B4-BE49-F238E27FC236}">
                  <a16:creationId xmlns:a16="http://schemas.microsoft.com/office/drawing/2014/main" id="{D53DA15C-573F-C690-CFC6-700A37B4CF8D}"/>
                </a:ext>
              </a:extLst>
            </p:cNvPr>
            <p:cNvGrpSpPr/>
            <p:nvPr/>
          </p:nvGrpSpPr>
          <p:grpSpPr>
            <a:xfrm>
              <a:off x="5273915" y="3445267"/>
              <a:ext cx="210750" cy="210750"/>
              <a:chOff x="10430683" y="3330410"/>
              <a:chExt cx="279502" cy="279502"/>
            </a:xfrm>
          </p:grpSpPr>
          <p:sp>
            <p:nvSpPr>
              <p:cNvPr id="111" name="Oval 110">
                <a:extLst>
                  <a:ext uri="{FF2B5EF4-FFF2-40B4-BE49-F238E27FC236}">
                    <a16:creationId xmlns:a16="http://schemas.microsoft.com/office/drawing/2014/main" id="{6896DFA6-9935-413C-B219-72F1694AE0C9}"/>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12" name="Oval 111">
                <a:extLst>
                  <a:ext uri="{FF2B5EF4-FFF2-40B4-BE49-F238E27FC236}">
                    <a16:creationId xmlns:a16="http://schemas.microsoft.com/office/drawing/2014/main" id="{9387A4FC-A9D6-2079-334A-CE18F226CE39}"/>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10" name="TextBox 109">
              <a:extLst>
                <a:ext uri="{FF2B5EF4-FFF2-40B4-BE49-F238E27FC236}">
                  <a16:creationId xmlns:a16="http://schemas.microsoft.com/office/drawing/2014/main" id="{C4E88B18-ED6D-5446-0420-0EFC0AAF533A}"/>
                </a:ext>
              </a:extLst>
            </p:cNvPr>
            <p:cNvSpPr txBox="1"/>
            <p:nvPr/>
          </p:nvSpPr>
          <p:spPr>
            <a:xfrm>
              <a:off x="5602586" y="3437213"/>
              <a:ext cx="533052" cy="217731"/>
            </a:xfrm>
            <a:prstGeom prst="rect">
              <a:avLst/>
            </a:prstGeom>
            <a:noFill/>
          </p:spPr>
          <p:txBody>
            <a:bodyPr wrap="square" lIns="0" tIns="0" rIns="0" bIns="0" rtlCol="0">
              <a:spAutoFit/>
            </a:bodyPr>
            <a:lstStyle/>
            <a:p>
              <a:r>
                <a:rPr lang="en-US" sz="1000" b="1">
                  <a:solidFill>
                    <a:schemeClr val="bg1"/>
                  </a:solidFill>
                </a:rPr>
                <a:t>Tokyo</a:t>
              </a:r>
            </a:p>
          </p:txBody>
        </p:sp>
      </p:grpSp>
      <p:grpSp>
        <p:nvGrpSpPr>
          <p:cNvPr id="113" name="Group 112">
            <a:extLst>
              <a:ext uri="{FF2B5EF4-FFF2-40B4-BE49-F238E27FC236}">
                <a16:creationId xmlns:a16="http://schemas.microsoft.com/office/drawing/2014/main" id="{E85C798D-75B2-4E8A-ACD5-58085F6E3CCE}"/>
              </a:ext>
            </a:extLst>
          </p:cNvPr>
          <p:cNvGrpSpPr/>
          <p:nvPr userDrawn="1"/>
        </p:nvGrpSpPr>
        <p:grpSpPr>
          <a:xfrm>
            <a:off x="2997637" y="3782501"/>
            <a:ext cx="991284" cy="251769"/>
            <a:chOff x="5194468" y="3372476"/>
            <a:chExt cx="1402533" cy="356220"/>
          </a:xfrm>
        </p:grpSpPr>
        <p:sp>
          <p:nvSpPr>
            <p:cNvPr id="114" name="Rectangle: Rounded Corners 45">
              <a:extLst>
                <a:ext uri="{FF2B5EF4-FFF2-40B4-BE49-F238E27FC236}">
                  <a16:creationId xmlns:a16="http://schemas.microsoft.com/office/drawing/2014/main" id="{EB52407D-664B-E184-8101-472CA20C66A9}"/>
                </a:ext>
              </a:extLst>
            </p:cNvPr>
            <p:cNvSpPr/>
            <p:nvPr/>
          </p:nvSpPr>
          <p:spPr>
            <a:xfrm>
              <a:off x="5194468" y="3372476"/>
              <a:ext cx="1402532"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15" name="Group 114">
              <a:extLst>
                <a:ext uri="{FF2B5EF4-FFF2-40B4-BE49-F238E27FC236}">
                  <a16:creationId xmlns:a16="http://schemas.microsoft.com/office/drawing/2014/main" id="{95B279DD-AA9F-1F82-A247-682C7E04D4C0}"/>
                </a:ext>
              </a:extLst>
            </p:cNvPr>
            <p:cNvGrpSpPr/>
            <p:nvPr/>
          </p:nvGrpSpPr>
          <p:grpSpPr>
            <a:xfrm>
              <a:off x="5273915" y="3445267"/>
              <a:ext cx="210750" cy="210750"/>
              <a:chOff x="10430683" y="3330410"/>
              <a:chExt cx="279502" cy="279502"/>
            </a:xfrm>
          </p:grpSpPr>
          <p:sp>
            <p:nvSpPr>
              <p:cNvPr id="117" name="Oval 116">
                <a:extLst>
                  <a:ext uri="{FF2B5EF4-FFF2-40B4-BE49-F238E27FC236}">
                    <a16:creationId xmlns:a16="http://schemas.microsoft.com/office/drawing/2014/main" id="{36A27FDD-AC69-6E1E-0DE5-A1D724872FE2}"/>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18" name="Oval 117">
                <a:extLst>
                  <a:ext uri="{FF2B5EF4-FFF2-40B4-BE49-F238E27FC236}">
                    <a16:creationId xmlns:a16="http://schemas.microsoft.com/office/drawing/2014/main" id="{00681302-DA02-8CE5-2713-2400C17B416D}"/>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16" name="TextBox 115">
              <a:extLst>
                <a:ext uri="{FF2B5EF4-FFF2-40B4-BE49-F238E27FC236}">
                  <a16:creationId xmlns:a16="http://schemas.microsoft.com/office/drawing/2014/main" id="{E424E808-6A85-0B23-4E5D-9A01E89ED622}"/>
                </a:ext>
              </a:extLst>
            </p:cNvPr>
            <p:cNvSpPr txBox="1"/>
            <p:nvPr/>
          </p:nvSpPr>
          <p:spPr>
            <a:xfrm>
              <a:off x="5602584" y="3437213"/>
              <a:ext cx="994417" cy="217731"/>
            </a:xfrm>
            <a:prstGeom prst="rect">
              <a:avLst/>
            </a:prstGeom>
            <a:noFill/>
          </p:spPr>
          <p:txBody>
            <a:bodyPr wrap="square" lIns="0" tIns="0" rIns="0" bIns="0" rtlCol="0">
              <a:spAutoFit/>
            </a:bodyPr>
            <a:lstStyle/>
            <a:p>
              <a:r>
                <a:rPr lang="en-US" sz="1000" b="1">
                  <a:solidFill>
                    <a:schemeClr val="bg1"/>
                  </a:solidFill>
                </a:rPr>
                <a:t>Singapore</a:t>
              </a:r>
            </a:p>
          </p:txBody>
        </p:sp>
      </p:grpSp>
      <p:grpSp>
        <p:nvGrpSpPr>
          <p:cNvPr id="119" name="Group 118">
            <a:extLst>
              <a:ext uri="{FF2B5EF4-FFF2-40B4-BE49-F238E27FC236}">
                <a16:creationId xmlns:a16="http://schemas.microsoft.com/office/drawing/2014/main" id="{80535A13-223C-AD1D-929D-359AFF182C1A}"/>
              </a:ext>
            </a:extLst>
          </p:cNvPr>
          <p:cNvGrpSpPr/>
          <p:nvPr userDrawn="1"/>
        </p:nvGrpSpPr>
        <p:grpSpPr>
          <a:xfrm>
            <a:off x="3260331" y="4997782"/>
            <a:ext cx="1011920" cy="251769"/>
            <a:chOff x="5038730" y="3372476"/>
            <a:chExt cx="1431736" cy="356220"/>
          </a:xfrm>
        </p:grpSpPr>
        <p:sp>
          <p:nvSpPr>
            <p:cNvPr id="120" name="Rectangle: Rounded Corners 51">
              <a:extLst>
                <a:ext uri="{FF2B5EF4-FFF2-40B4-BE49-F238E27FC236}">
                  <a16:creationId xmlns:a16="http://schemas.microsoft.com/office/drawing/2014/main" id="{CAF0671F-E069-D4A5-3940-2F6C367C4121}"/>
                </a:ext>
              </a:extLst>
            </p:cNvPr>
            <p:cNvSpPr/>
            <p:nvPr/>
          </p:nvSpPr>
          <p:spPr>
            <a:xfrm>
              <a:off x="5038730" y="3372476"/>
              <a:ext cx="1431736"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21" name="Group 120">
              <a:extLst>
                <a:ext uri="{FF2B5EF4-FFF2-40B4-BE49-F238E27FC236}">
                  <a16:creationId xmlns:a16="http://schemas.microsoft.com/office/drawing/2014/main" id="{62D72C6C-C570-BCDA-CF30-E10AD0A85EAB}"/>
                </a:ext>
              </a:extLst>
            </p:cNvPr>
            <p:cNvGrpSpPr/>
            <p:nvPr/>
          </p:nvGrpSpPr>
          <p:grpSpPr>
            <a:xfrm>
              <a:off x="6175094" y="3445267"/>
              <a:ext cx="210750" cy="210750"/>
              <a:chOff x="11625850" y="3330410"/>
              <a:chExt cx="279502" cy="279502"/>
            </a:xfrm>
          </p:grpSpPr>
          <p:sp>
            <p:nvSpPr>
              <p:cNvPr id="123" name="Oval 122">
                <a:extLst>
                  <a:ext uri="{FF2B5EF4-FFF2-40B4-BE49-F238E27FC236}">
                    <a16:creationId xmlns:a16="http://schemas.microsoft.com/office/drawing/2014/main" id="{9303575B-CC58-5A77-79BC-267B5BF055D6}"/>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24" name="Oval 123">
                <a:extLst>
                  <a:ext uri="{FF2B5EF4-FFF2-40B4-BE49-F238E27FC236}">
                    <a16:creationId xmlns:a16="http://schemas.microsoft.com/office/drawing/2014/main" id="{DCF9DF15-BD5B-03AC-A665-644E9ABC65D3}"/>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22" name="TextBox 121">
              <a:extLst>
                <a:ext uri="{FF2B5EF4-FFF2-40B4-BE49-F238E27FC236}">
                  <a16:creationId xmlns:a16="http://schemas.microsoft.com/office/drawing/2014/main" id="{9FB5C074-4C94-9269-A2F2-0D3D6E54FA11}"/>
                </a:ext>
              </a:extLst>
            </p:cNvPr>
            <p:cNvSpPr txBox="1"/>
            <p:nvPr/>
          </p:nvSpPr>
          <p:spPr>
            <a:xfrm>
              <a:off x="5176523" y="3437213"/>
              <a:ext cx="914372" cy="217731"/>
            </a:xfrm>
            <a:prstGeom prst="rect">
              <a:avLst/>
            </a:prstGeom>
            <a:noFill/>
          </p:spPr>
          <p:txBody>
            <a:bodyPr wrap="square" lIns="0" tIns="0" rIns="0" bIns="0" rtlCol="0">
              <a:spAutoFit/>
            </a:bodyPr>
            <a:lstStyle/>
            <a:p>
              <a:r>
                <a:rPr lang="en-US" sz="1000" b="1">
                  <a:solidFill>
                    <a:schemeClr val="bg1"/>
                  </a:solidFill>
                </a:rPr>
                <a:t>Melbourne</a:t>
              </a:r>
            </a:p>
          </p:txBody>
        </p:sp>
      </p:grpSp>
    </p:spTree>
    <p:extLst>
      <p:ext uri="{BB962C8B-B14F-4D97-AF65-F5344CB8AC3E}">
        <p14:creationId xmlns:p14="http://schemas.microsoft.com/office/powerpoint/2010/main" val="4805470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Reg. Map - Middle East">
    <p:spTree>
      <p:nvGrpSpPr>
        <p:cNvPr id="1" name=""/>
        <p:cNvGrpSpPr/>
        <p:nvPr/>
      </p:nvGrpSpPr>
      <p:grpSpPr>
        <a:xfrm>
          <a:off x="0" y="0"/>
          <a:ext cx="0" cy="0"/>
          <a:chOff x="0" y="0"/>
          <a:chExt cx="0" cy="0"/>
        </a:xfrm>
      </p:grpSpPr>
      <p:pic>
        <p:nvPicPr>
          <p:cNvPr id="81" name="Graphic 80">
            <a:extLst>
              <a:ext uri="{FF2B5EF4-FFF2-40B4-BE49-F238E27FC236}">
                <a16:creationId xmlns:a16="http://schemas.microsoft.com/office/drawing/2014/main" id="{B0BBB62E-B4D2-455E-7FE3-1C4DE4814D7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842287" y="805433"/>
            <a:ext cx="10142812" cy="5366767"/>
          </a:xfrm>
          <a:prstGeom prst="rect">
            <a:avLst/>
          </a:prstGeom>
        </p:spPr>
      </p:pic>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1" y="805434"/>
            <a:ext cx="3130215" cy="553998"/>
          </a:xfrm>
        </p:spPr>
        <p:txBody>
          <a:bodyPr>
            <a:sp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706360"/>
            <a:ext cx="3130216" cy="1722641"/>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1" y="537514"/>
            <a:ext cx="3130889"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85802" y="6172202"/>
            <a:ext cx="882103" cy="192459"/>
          </a:xfrm>
          <a:prstGeom prst="rect">
            <a:avLst/>
          </a:prstGeom>
        </p:spPr>
      </p:pic>
      <p:grpSp>
        <p:nvGrpSpPr>
          <p:cNvPr id="82" name="Group 81">
            <a:extLst>
              <a:ext uri="{FF2B5EF4-FFF2-40B4-BE49-F238E27FC236}">
                <a16:creationId xmlns:a16="http://schemas.microsoft.com/office/drawing/2014/main" id="{941E2A9A-B873-32C2-C4A8-764E39FD5C6B}"/>
              </a:ext>
            </a:extLst>
          </p:cNvPr>
          <p:cNvGrpSpPr/>
          <p:nvPr userDrawn="1"/>
        </p:nvGrpSpPr>
        <p:grpSpPr>
          <a:xfrm>
            <a:off x="8073317" y="3313021"/>
            <a:ext cx="886923" cy="251769"/>
            <a:chOff x="5194469" y="3372476"/>
            <a:chExt cx="1254876" cy="356220"/>
          </a:xfrm>
        </p:grpSpPr>
        <p:sp>
          <p:nvSpPr>
            <p:cNvPr id="83" name="Rectangle: Rounded Corners 44">
              <a:extLst>
                <a:ext uri="{FF2B5EF4-FFF2-40B4-BE49-F238E27FC236}">
                  <a16:creationId xmlns:a16="http://schemas.microsoft.com/office/drawing/2014/main" id="{A96E04B5-16DD-DF81-8FAA-E6CEC858F9E3}"/>
                </a:ext>
              </a:extLst>
            </p:cNvPr>
            <p:cNvSpPr/>
            <p:nvPr/>
          </p:nvSpPr>
          <p:spPr>
            <a:xfrm>
              <a:off x="5194469" y="3372476"/>
              <a:ext cx="1254876"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84" name="Group 83">
              <a:extLst>
                <a:ext uri="{FF2B5EF4-FFF2-40B4-BE49-F238E27FC236}">
                  <a16:creationId xmlns:a16="http://schemas.microsoft.com/office/drawing/2014/main" id="{E26670BF-4BEF-7EF3-BEE9-424F75D09AE4}"/>
                </a:ext>
              </a:extLst>
            </p:cNvPr>
            <p:cNvGrpSpPr/>
            <p:nvPr/>
          </p:nvGrpSpPr>
          <p:grpSpPr>
            <a:xfrm>
              <a:off x="5273915" y="3445267"/>
              <a:ext cx="210750" cy="210750"/>
              <a:chOff x="10430683" y="3330410"/>
              <a:chExt cx="279502" cy="279502"/>
            </a:xfrm>
          </p:grpSpPr>
          <p:sp>
            <p:nvSpPr>
              <p:cNvPr id="86" name="Oval 85">
                <a:extLst>
                  <a:ext uri="{FF2B5EF4-FFF2-40B4-BE49-F238E27FC236}">
                    <a16:creationId xmlns:a16="http://schemas.microsoft.com/office/drawing/2014/main" id="{4020E397-0299-5DEF-2833-C0507F78EC20}"/>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88" name="Oval 87">
                <a:extLst>
                  <a:ext uri="{FF2B5EF4-FFF2-40B4-BE49-F238E27FC236}">
                    <a16:creationId xmlns:a16="http://schemas.microsoft.com/office/drawing/2014/main" id="{66C08FAD-4236-BE73-8C84-3F080B89CC98}"/>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85" name="TextBox 84">
              <a:extLst>
                <a:ext uri="{FF2B5EF4-FFF2-40B4-BE49-F238E27FC236}">
                  <a16:creationId xmlns:a16="http://schemas.microsoft.com/office/drawing/2014/main" id="{5011721A-87B1-5706-ECE9-5B9F4F2F0581}"/>
                </a:ext>
              </a:extLst>
            </p:cNvPr>
            <p:cNvSpPr txBox="1"/>
            <p:nvPr/>
          </p:nvSpPr>
          <p:spPr>
            <a:xfrm>
              <a:off x="5602584" y="3437213"/>
              <a:ext cx="744002" cy="217731"/>
            </a:xfrm>
            <a:prstGeom prst="rect">
              <a:avLst/>
            </a:prstGeom>
            <a:noFill/>
          </p:spPr>
          <p:txBody>
            <a:bodyPr wrap="square" lIns="0" tIns="0" rIns="0" bIns="0" rtlCol="0">
              <a:spAutoFit/>
            </a:bodyPr>
            <a:lstStyle/>
            <a:p>
              <a:r>
                <a:rPr lang="en-US" sz="1000" b="1">
                  <a:solidFill>
                    <a:schemeClr val="bg1"/>
                  </a:solidFill>
                </a:rPr>
                <a:t>Dubai</a:t>
              </a:r>
            </a:p>
          </p:txBody>
        </p:sp>
      </p:grpSp>
      <p:grpSp>
        <p:nvGrpSpPr>
          <p:cNvPr id="89" name="Group 88">
            <a:extLst>
              <a:ext uri="{FF2B5EF4-FFF2-40B4-BE49-F238E27FC236}">
                <a16:creationId xmlns:a16="http://schemas.microsoft.com/office/drawing/2014/main" id="{33F13E32-14B6-AD74-F7C3-F950F726A952}"/>
              </a:ext>
            </a:extLst>
          </p:cNvPr>
          <p:cNvGrpSpPr/>
          <p:nvPr userDrawn="1"/>
        </p:nvGrpSpPr>
        <p:grpSpPr>
          <a:xfrm>
            <a:off x="7363461" y="3329503"/>
            <a:ext cx="697740" cy="251769"/>
            <a:chOff x="5483253" y="3372476"/>
            <a:chExt cx="987212" cy="356220"/>
          </a:xfrm>
        </p:grpSpPr>
        <p:sp>
          <p:nvSpPr>
            <p:cNvPr id="90" name="Rectangle: Rounded Corners 50">
              <a:extLst>
                <a:ext uri="{FF2B5EF4-FFF2-40B4-BE49-F238E27FC236}">
                  <a16:creationId xmlns:a16="http://schemas.microsoft.com/office/drawing/2014/main" id="{03C6D17E-D460-4A65-6037-056678311D22}"/>
                </a:ext>
              </a:extLst>
            </p:cNvPr>
            <p:cNvSpPr/>
            <p:nvPr/>
          </p:nvSpPr>
          <p:spPr>
            <a:xfrm>
              <a:off x="5483253" y="3372476"/>
              <a:ext cx="987212"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91" name="Group 90">
              <a:extLst>
                <a:ext uri="{FF2B5EF4-FFF2-40B4-BE49-F238E27FC236}">
                  <a16:creationId xmlns:a16="http://schemas.microsoft.com/office/drawing/2014/main" id="{8885189A-5C36-7787-29C8-CA030B3F0817}"/>
                </a:ext>
              </a:extLst>
            </p:cNvPr>
            <p:cNvGrpSpPr/>
            <p:nvPr/>
          </p:nvGrpSpPr>
          <p:grpSpPr>
            <a:xfrm>
              <a:off x="6175094" y="3445267"/>
              <a:ext cx="210750" cy="210750"/>
              <a:chOff x="11625850" y="3330410"/>
              <a:chExt cx="279502" cy="279502"/>
            </a:xfrm>
          </p:grpSpPr>
          <p:sp>
            <p:nvSpPr>
              <p:cNvPr id="93" name="Oval 92">
                <a:extLst>
                  <a:ext uri="{FF2B5EF4-FFF2-40B4-BE49-F238E27FC236}">
                    <a16:creationId xmlns:a16="http://schemas.microsoft.com/office/drawing/2014/main" id="{468F7B93-E869-B1E8-3FF2-48E6B6CCA309}"/>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94" name="Oval 93">
                <a:extLst>
                  <a:ext uri="{FF2B5EF4-FFF2-40B4-BE49-F238E27FC236}">
                    <a16:creationId xmlns:a16="http://schemas.microsoft.com/office/drawing/2014/main" id="{76790823-087F-4C36-F55D-93C3744B4411}"/>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92" name="TextBox 91">
              <a:extLst>
                <a:ext uri="{FF2B5EF4-FFF2-40B4-BE49-F238E27FC236}">
                  <a16:creationId xmlns:a16="http://schemas.microsoft.com/office/drawing/2014/main" id="{98C0ADBC-0361-AE76-B325-83E3DB566D3A}"/>
                </a:ext>
              </a:extLst>
            </p:cNvPr>
            <p:cNvSpPr txBox="1"/>
            <p:nvPr/>
          </p:nvSpPr>
          <p:spPr>
            <a:xfrm>
              <a:off x="5634191" y="3437213"/>
              <a:ext cx="456701" cy="217731"/>
            </a:xfrm>
            <a:prstGeom prst="rect">
              <a:avLst/>
            </a:prstGeom>
            <a:noFill/>
          </p:spPr>
          <p:txBody>
            <a:bodyPr wrap="square" lIns="0" tIns="0" rIns="0" bIns="0" rtlCol="0">
              <a:spAutoFit/>
            </a:bodyPr>
            <a:lstStyle/>
            <a:p>
              <a:r>
                <a:rPr lang="en-US" sz="1000" b="1">
                  <a:solidFill>
                    <a:schemeClr val="bg1"/>
                  </a:solidFill>
                </a:rPr>
                <a:t>Doha</a:t>
              </a:r>
            </a:p>
          </p:txBody>
        </p:sp>
      </p:grpSp>
      <p:grpSp>
        <p:nvGrpSpPr>
          <p:cNvPr id="95" name="Group 94">
            <a:extLst>
              <a:ext uri="{FF2B5EF4-FFF2-40B4-BE49-F238E27FC236}">
                <a16:creationId xmlns:a16="http://schemas.microsoft.com/office/drawing/2014/main" id="{D3F4E726-AE99-8817-66A0-C0D2597C4EDB}"/>
              </a:ext>
            </a:extLst>
          </p:cNvPr>
          <p:cNvGrpSpPr/>
          <p:nvPr userDrawn="1"/>
        </p:nvGrpSpPr>
        <p:grpSpPr>
          <a:xfrm>
            <a:off x="8082842" y="3581272"/>
            <a:ext cx="1037519" cy="251769"/>
            <a:chOff x="5194469" y="3372476"/>
            <a:chExt cx="1467949" cy="356220"/>
          </a:xfrm>
        </p:grpSpPr>
        <p:sp>
          <p:nvSpPr>
            <p:cNvPr id="96" name="Rectangle: Rounded Corners 56">
              <a:extLst>
                <a:ext uri="{FF2B5EF4-FFF2-40B4-BE49-F238E27FC236}">
                  <a16:creationId xmlns:a16="http://schemas.microsoft.com/office/drawing/2014/main" id="{B072FEE6-4507-866F-937B-E25F8C6DB482}"/>
                </a:ext>
              </a:extLst>
            </p:cNvPr>
            <p:cNvSpPr/>
            <p:nvPr/>
          </p:nvSpPr>
          <p:spPr>
            <a:xfrm>
              <a:off x="5194469" y="3372476"/>
              <a:ext cx="1467949"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97" name="Group 96">
              <a:extLst>
                <a:ext uri="{FF2B5EF4-FFF2-40B4-BE49-F238E27FC236}">
                  <a16:creationId xmlns:a16="http://schemas.microsoft.com/office/drawing/2014/main" id="{2A1339CC-1D3B-CF62-EBBF-454567339852}"/>
                </a:ext>
              </a:extLst>
            </p:cNvPr>
            <p:cNvGrpSpPr/>
            <p:nvPr/>
          </p:nvGrpSpPr>
          <p:grpSpPr>
            <a:xfrm>
              <a:off x="5273915" y="3445267"/>
              <a:ext cx="210750" cy="210750"/>
              <a:chOff x="10430683" y="3330410"/>
              <a:chExt cx="279502" cy="279502"/>
            </a:xfrm>
          </p:grpSpPr>
          <p:sp>
            <p:nvSpPr>
              <p:cNvPr id="99" name="Oval 98">
                <a:extLst>
                  <a:ext uri="{FF2B5EF4-FFF2-40B4-BE49-F238E27FC236}">
                    <a16:creationId xmlns:a16="http://schemas.microsoft.com/office/drawing/2014/main" id="{77AF39B1-9346-B5F3-CAD6-8FC35F43C225}"/>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00" name="Oval 99">
                <a:extLst>
                  <a:ext uri="{FF2B5EF4-FFF2-40B4-BE49-F238E27FC236}">
                    <a16:creationId xmlns:a16="http://schemas.microsoft.com/office/drawing/2014/main" id="{83953609-FF39-36ED-8E04-9226FCBB6474}"/>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98" name="TextBox 97">
              <a:extLst>
                <a:ext uri="{FF2B5EF4-FFF2-40B4-BE49-F238E27FC236}">
                  <a16:creationId xmlns:a16="http://schemas.microsoft.com/office/drawing/2014/main" id="{0F224778-96F2-56B3-4F42-9B58D45D1597}"/>
                </a:ext>
              </a:extLst>
            </p:cNvPr>
            <p:cNvSpPr txBox="1"/>
            <p:nvPr/>
          </p:nvSpPr>
          <p:spPr>
            <a:xfrm>
              <a:off x="5602584" y="3437213"/>
              <a:ext cx="949531" cy="217731"/>
            </a:xfrm>
            <a:prstGeom prst="rect">
              <a:avLst/>
            </a:prstGeom>
            <a:noFill/>
          </p:spPr>
          <p:txBody>
            <a:bodyPr wrap="square" lIns="0" tIns="0" rIns="0" bIns="0" rtlCol="0">
              <a:spAutoFit/>
            </a:bodyPr>
            <a:lstStyle/>
            <a:p>
              <a:r>
                <a:rPr lang="en-US" sz="1000" b="1">
                  <a:solidFill>
                    <a:schemeClr val="bg1"/>
                  </a:solidFill>
                </a:rPr>
                <a:t>Abu Dhabi</a:t>
              </a:r>
            </a:p>
          </p:txBody>
        </p:sp>
      </p:grpSp>
      <p:sp>
        <p:nvSpPr>
          <p:cNvPr id="27" name="Rectangle: Rounded Corners 50">
            <a:extLst>
              <a:ext uri="{FF2B5EF4-FFF2-40B4-BE49-F238E27FC236}">
                <a16:creationId xmlns:a16="http://schemas.microsoft.com/office/drawing/2014/main" id="{B342449D-3A88-4933-9A74-12B202EE9C43}"/>
              </a:ext>
            </a:extLst>
          </p:cNvPr>
          <p:cNvSpPr/>
          <p:nvPr userDrawn="1"/>
        </p:nvSpPr>
        <p:spPr>
          <a:xfrm>
            <a:off x="7250430" y="3606309"/>
            <a:ext cx="822889" cy="251769"/>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28" name="Oval 27">
            <a:extLst>
              <a:ext uri="{FF2B5EF4-FFF2-40B4-BE49-F238E27FC236}">
                <a16:creationId xmlns:a16="http://schemas.microsoft.com/office/drawing/2014/main" id="{D73073EF-AD7E-4464-B29D-491E55A47EAE}"/>
              </a:ext>
            </a:extLst>
          </p:cNvPr>
          <p:cNvSpPr/>
          <p:nvPr userDrawn="1"/>
        </p:nvSpPr>
        <p:spPr>
          <a:xfrm>
            <a:off x="7864556" y="3657753"/>
            <a:ext cx="148955" cy="148953"/>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29" name="Oval 28">
            <a:extLst>
              <a:ext uri="{FF2B5EF4-FFF2-40B4-BE49-F238E27FC236}">
                <a16:creationId xmlns:a16="http://schemas.microsoft.com/office/drawing/2014/main" id="{73967009-48A9-4403-A1B3-D5C955DC1483}"/>
              </a:ext>
            </a:extLst>
          </p:cNvPr>
          <p:cNvSpPr/>
          <p:nvPr userDrawn="1"/>
        </p:nvSpPr>
        <p:spPr>
          <a:xfrm>
            <a:off x="7907836" y="3699266"/>
            <a:ext cx="64571" cy="64571"/>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30" name="TextBox 29">
            <a:extLst>
              <a:ext uri="{FF2B5EF4-FFF2-40B4-BE49-F238E27FC236}">
                <a16:creationId xmlns:a16="http://schemas.microsoft.com/office/drawing/2014/main" id="{AE075158-D321-4B97-84B9-D8D74135F23D}"/>
              </a:ext>
            </a:extLst>
          </p:cNvPr>
          <p:cNvSpPr txBox="1"/>
          <p:nvPr userDrawn="1"/>
        </p:nvSpPr>
        <p:spPr>
          <a:xfrm>
            <a:off x="7381240" y="3652063"/>
            <a:ext cx="423805" cy="153888"/>
          </a:xfrm>
          <a:prstGeom prst="rect">
            <a:avLst/>
          </a:prstGeom>
          <a:noFill/>
        </p:spPr>
        <p:txBody>
          <a:bodyPr wrap="square" lIns="0" tIns="0" rIns="0" bIns="0" rtlCol="0">
            <a:spAutoFit/>
          </a:bodyPr>
          <a:lstStyle/>
          <a:p>
            <a:r>
              <a:rPr lang="en-US" sz="1000" b="1">
                <a:solidFill>
                  <a:schemeClr val="bg1"/>
                </a:solidFill>
              </a:rPr>
              <a:t>Riyadh</a:t>
            </a:r>
          </a:p>
        </p:txBody>
      </p:sp>
    </p:spTree>
    <p:extLst>
      <p:ext uri="{BB962C8B-B14F-4D97-AF65-F5344CB8AC3E}">
        <p14:creationId xmlns:p14="http://schemas.microsoft.com/office/powerpoint/2010/main" val="2663674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irm Overview – Our Purpose">
    <p:bg>
      <p:bgPr>
        <a:gradFill>
          <a:gsLst>
            <a:gs pos="0">
              <a:schemeClr val="accent1">
                <a:lumMod val="67000"/>
              </a:schemeClr>
            </a:gs>
            <a:gs pos="48000">
              <a:schemeClr val="accent1">
                <a:lumMod val="97000"/>
                <a:lumOff val="3000"/>
              </a:schemeClr>
            </a:gs>
            <a:gs pos="100000">
              <a:schemeClr val="accent2"/>
            </a:gs>
          </a:gsLst>
          <a:lin ang="2700000" scaled="1"/>
        </a:gra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DCB8E4DB-7DEE-F4A4-22B5-CE2F033EF8CB}"/>
              </a:ext>
            </a:extLst>
          </p:cNvPr>
          <p:cNvPicPr>
            <a:picLocks noChangeAspect="1"/>
          </p:cNvPicPr>
          <p:nvPr userDrawn="1"/>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0" y="584914"/>
            <a:ext cx="12188952" cy="5688177"/>
          </a:xfrm>
          <a:prstGeom prst="rect">
            <a:avLst/>
          </a:prstGeom>
        </p:spPr>
      </p:pic>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lvl1pPr>
              <a:defRPr>
                <a:solidFill>
                  <a:schemeClr val="bg1"/>
                </a:solidFill>
              </a:defRPr>
            </a:lvl1pPr>
          </a:lstStyle>
          <a:p>
            <a:fld id="{1FAE0358-8572-0247-A8EC-B326082CFE2D}" type="slidenum">
              <a:rPr lang="en-US" smtClean="0"/>
              <a:pPr/>
              <a:t>‹nº›</a:t>
            </a:fld>
            <a:endParaRPr lang="en-US"/>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accent5"/>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0" y="805434"/>
            <a:ext cx="4443413" cy="276999"/>
          </a:xfrm>
          <a:prstGeom prst="rect">
            <a:avLst/>
          </a:prstGeom>
          <a:noFill/>
        </p:spPr>
        <p:txBody>
          <a:bodyPr wrap="square" lIns="0" tIns="0" rIns="0" bIns="0" rtlCol="0">
            <a:spAutoFit/>
          </a:bodyPr>
          <a:lstStyle/>
          <a:p>
            <a:pPr algn="l">
              <a:lnSpc>
                <a:spcPct val="90000"/>
              </a:lnSpc>
            </a:pPr>
            <a:r>
              <a:rPr lang="en-US" sz="2000" b="1" kern="1200">
                <a:solidFill>
                  <a:schemeClr val="bg1"/>
                </a:solidFill>
                <a:latin typeface="+mj-lt"/>
                <a:ea typeface="+mj-ea"/>
                <a:cs typeface="+mj-cs"/>
              </a:rPr>
              <a:t>Our Purpose</a:t>
            </a:r>
          </a:p>
        </p:txBody>
      </p:sp>
      <p:sp>
        <p:nvSpPr>
          <p:cNvPr id="5" name="TextBox 4">
            <a:extLst>
              <a:ext uri="{FF2B5EF4-FFF2-40B4-BE49-F238E27FC236}">
                <a16:creationId xmlns:a16="http://schemas.microsoft.com/office/drawing/2014/main" id="{43B21DA2-7691-D27E-3EC3-55D6DD1CF538}"/>
              </a:ext>
            </a:extLst>
          </p:cNvPr>
          <p:cNvSpPr txBox="1"/>
          <p:nvPr userDrawn="1"/>
        </p:nvSpPr>
        <p:spPr>
          <a:xfrm>
            <a:off x="685801" y="2671870"/>
            <a:ext cx="10820401" cy="477054"/>
          </a:xfrm>
          <a:prstGeom prst="rect">
            <a:avLst/>
          </a:prstGeom>
          <a:noFill/>
        </p:spPr>
        <p:txBody>
          <a:bodyPr wrap="square" rtlCol="0">
            <a:spAutoFit/>
          </a:bodyPr>
          <a:lstStyle/>
          <a:p>
            <a:pPr algn="ctr"/>
            <a:r>
              <a:rPr lang="en-US" sz="2500" b="1">
                <a:solidFill>
                  <a:schemeClr val="bg1"/>
                </a:solidFill>
                <a:latin typeface="Cambria" panose="02040503050406030204" pitchFamily="18" charset="0"/>
              </a:rPr>
              <a:t>Partnering with our clients globally to do great things for a better future.</a:t>
            </a:r>
          </a:p>
        </p:txBody>
      </p:sp>
      <p:sp>
        <p:nvSpPr>
          <p:cNvPr id="7" name="TextBox 6">
            <a:extLst>
              <a:ext uri="{FF2B5EF4-FFF2-40B4-BE49-F238E27FC236}">
                <a16:creationId xmlns:a16="http://schemas.microsoft.com/office/drawing/2014/main" id="{AB703304-96A1-A6B4-0434-3623DB36A01E}"/>
              </a:ext>
            </a:extLst>
          </p:cNvPr>
          <p:cNvSpPr txBox="1"/>
          <p:nvPr userDrawn="1"/>
        </p:nvSpPr>
        <p:spPr>
          <a:xfrm>
            <a:off x="718522" y="3807537"/>
            <a:ext cx="1819275" cy="523220"/>
          </a:xfrm>
          <a:prstGeom prst="rect">
            <a:avLst/>
          </a:prstGeom>
          <a:noFill/>
        </p:spPr>
        <p:txBody>
          <a:bodyPr wrap="square" rtlCol="0">
            <a:spAutoFit/>
          </a:bodyPr>
          <a:lstStyle/>
          <a:p>
            <a:pPr algn="ctr"/>
            <a:r>
              <a:rPr lang="en-US" sz="1400" b="1">
                <a:solidFill>
                  <a:schemeClr val="bg1"/>
                </a:solidFill>
              </a:rPr>
              <a:t>A trusted partner </a:t>
            </a:r>
            <a:br>
              <a:rPr lang="en-US" sz="1400" b="1">
                <a:solidFill>
                  <a:schemeClr val="bg1"/>
                </a:solidFill>
              </a:rPr>
            </a:br>
            <a:r>
              <a:rPr lang="en-US" sz="1400" b="1">
                <a:solidFill>
                  <a:schemeClr val="bg1"/>
                </a:solidFill>
              </a:rPr>
              <a:t>and collaborator</a:t>
            </a:r>
          </a:p>
        </p:txBody>
      </p:sp>
      <p:sp>
        <p:nvSpPr>
          <p:cNvPr id="8" name="TextBox 7">
            <a:extLst>
              <a:ext uri="{FF2B5EF4-FFF2-40B4-BE49-F238E27FC236}">
                <a16:creationId xmlns:a16="http://schemas.microsoft.com/office/drawing/2014/main" id="{251BE518-7D93-BF0F-859A-263DB2F9757D}"/>
              </a:ext>
            </a:extLst>
          </p:cNvPr>
          <p:cNvSpPr txBox="1"/>
          <p:nvPr userDrawn="1"/>
        </p:nvSpPr>
        <p:spPr>
          <a:xfrm>
            <a:off x="3653225" y="3807537"/>
            <a:ext cx="2499411" cy="523220"/>
          </a:xfrm>
          <a:prstGeom prst="rect">
            <a:avLst/>
          </a:prstGeom>
          <a:noFill/>
        </p:spPr>
        <p:txBody>
          <a:bodyPr wrap="square" rtlCol="0">
            <a:spAutoFit/>
          </a:bodyPr>
          <a:lstStyle/>
          <a:p>
            <a:pPr algn="ctr"/>
            <a:r>
              <a:rPr lang="en-US" sz="1400" b="1">
                <a:solidFill>
                  <a:schemeClr val="bg1"/>
                </a:solidFill>
              </a:rPr>
              <a:t>Providing a ​</a:t>
            </a:r>
          </a:p>
          <a:p>
            <a:pPr algn="ctr"/>
            <a:r>
              <a:rPr lang="en-US" sz="1400" b="1">
                <a:solidFill>
                  <a:schemeClr val="bg1"/>
                </a:solidFill>
              </a:rPr>
              <a:t>global perspective​</a:t>
            </a:r>
          </a:p>
        </p:txBody>
      </p:sp>
      <p:sp>
        <p:nvSpPr>
          <p:cNvPr id="9" name="TextBox 8">
            <a:extLst>
              <a:ext uri="{FF2B5EF4-FFF2-40B4-BE49-F238E27FC236}">
                <a16:creationId xmlns:a16="http://schemas.microsoft.com/office/drawing/2014/main" id="{32048F5D-BFA9-AFBA-3827-CB14C754B40C}"/>
              </a:ext>
            </a:extLst>
          </p:cNvPr>
          <p:cNvSpPr txBox="1"/>
          <p:nvPr userDrawn="1"/>
        </p:nvSpPr>
        <p:spPr>
          <a:xfrm>
            <a:off x="6618466" y="3807536"/>
            <a:ext cx="2208532" cy="523220"/>
          </a:xfrm>
          <a:prstGeom prst="rect">
            <a:avLst/>
          </a:prstGeom>
          <a:noFill/>
        </p:spPr>
        <p:txBody>
          <a:bodyPr wrap="square" rtlCol="0">
            <a:spAutoFit/>
          </a:bodyPr>
          <a:lstStyle/>
          <a:p>
            <a:pPr algn="ctr"/>
            <a:r>
              <a:rPr lang="en-US" sz="1400" b="1">
                <a:solidFill>
                  <a:schemeClr val="bg1"/>
                </a:solidFill>
              </a:rPr>
              <a:t>Focused on all necessary expertise</a:t>
            </a:r>
          </a:p>
        </p:txBody>
      </p:sp>
      <p:sp>
        <p:nvSpPr>
          <p:cNvPr id="10" name="TextBox 9">
            <a:extLst>
              <a:ext uri="{FF2B5EF4-FFF2-40B4-BE49-F238E27FC236}">
                <a16:creationId xmlns:a16="http://schemas.microsoft.com/office/drawing/2014/main" id="{1A17525A-4284-E85C-AD3B-36EC48C9DF33}"/>
              </a:ext>
            </a:extLst>
          </p:cNvPr>
          <p:cNvSpPr txBox="1"/>
          <p:nvPr userDrawn="1"/>
        </p:nvSpPr>
        <p:spPr>
          <a:xfrm>
            <a:off x="9101732" y="3807536"/>
            <a:ext cx="2548965" cy="523220"/>
          </a:xfrm>
          <a:prstGeom prst="rect">
            <a:avLst/>
          </a:prstGeom>
          <a:noFill/>
        </p:spPr>
        <p:txBody>
          <a:bodyPr wrap="square" rtlCol="0">
            <a:spAutoFit/>
          </a:bodyPr>
          <a:lstStyle/>
          <a:p>
            <a:pPr algn="ctr"/>
            <a:r>
              <a:rPr lang="en-US" sz="1400" b="1">
                <a:solidFill>
                  <a:schemeClr val="bg1"/>
                </a:solidFill>
              </a:rPr>
              <a:t>A force multiplier enabling CEOs to change the world</a:t>
            </a:r>
          </a:p>
        </p:txBody>
      </p:sp>
      <p:grpSp>
        <p:nvGrpSpPr>
          <p:cNvPr id="14" name="Group 13">
            <a:extLst>
              <a:ext uri="{FF2B5EF4-FFF2-40B4-BE49-F238E27FC236}">
                <a16:creationId xmlns:a16="http://schemas.microsoft.com/office/drawing/2014/main" id="{07768C55-3EE7-21A9-DC74-48EFC3E3E1C3}"/>
              </a:ext>
            </a:extLst>
          </p:cNvPr>
          <p:cNvGrpSpPr/>
          <p:nvPr userDrawn="1"/>
        </p:nvGrpSpPr>
        <p:grpSpPr>
          <a:xfrm>
            <a:off x="851655" y="3216117"/>
            <a:ext cx="1553009" cy="504142"/>
            <a:chOff x="1523998" y="6464059"/>
            <a:chExt cx="3106018" cy="1008283"/>
          </a:xfrm>
        </p:grpSpPr>
        <p:cxnSp>
          <p:nvCxnSpPr>
            <p:cNvPr id="15" name="Straight Connector 14">
              <a:extLst>
                <a:ext uri="{FF2B5EF4-FFF2-40B4-BE49-F238E27FC236}">
                  <a16:creationId xmlns:a16="http://schemas.microsoft.com/office/drawing/2014/main" id="{036CE660-A538-D639-8E47-8BB13D99CB9B}"/>
                </a:ext>
              </a:extLst>
            </p:cNvPr>
            <p:cNvCxnSpPr>
              <a:cxnSpLocks/>
            </p:cNvCxnSpPr>
            <p:nvPr/>
          </p:nvCxnSpPr>
          <p:spPr>
            <a:xfrm>
              <a:off x="1523998" y="6464059"/>
              <a:ext cx="310601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659401A-778A-D7D5-E103-B49117859AA6}"/>
                </a:ext>
              </a:extLst>
            </p:cNvPr>
            <p:cNvCxnSpPr>
              <a:cxnSpLocks/>
            </p:cNvCxnSpPr>
            <p:nvPr/>
          </p:nvCxnSpPr>
          <p:spPr>
            <a:xfrm rot="5400000">
              <a:off x="2574087" y="6969422"/>
              <a:ext cx="10058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684AE22F-100F-856F-83AA-FD522037D7F9}"/>
              </a:ext>
            </a:extLst>
          </p:cNvPr>
          <p:cNvGrpSpPr/>
          <p:nvPr userDrawn="1"/>
        </p:nvGrpSpPr>
        <p:grpSpPr>
          <a:xfrm>
            <a:off x="3825476" y="3216114"/>
            <a:ext cx="2154913" cy="504141"/>
            <a:chOff x="1523998" y="6464059"/>
            <a:chExt cx="3186524" cy="1008282"/>
          </a:xfrm>
        </p:grpSpPr>
        <p:cxnSp>
          <p:nvCxnSpPr>
            <p:cNvPr id="84" name="Straight Connector 83">
              <a:extLst>
                <a:ext uri="{FF2B5EF4-FFF2-40B4-BE49-F238E27FC236}">
                  <a16:creationId xmlns:a16="http://schemas.microsoft.com/office/drawing/2014/main" id="{8C078EC8-DF91-185A-3B3A-91FB55C30C89}"/>
                </a:ext>
              </a:extLst>
            </p:cNvPr>
            <p:cNvCxnSpPr>
              <a:cxnSpLocks/>
            </p:cNvCxnSpPr>
            <p:nvPr/>
          </p:nvCxnSpPr>
          <p:spPr>
            <a:xfrm>
              <a:off x="1523998" y="6464059"/>
              <a:ext cx="3186524"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BF789D10-FD22-E6B8-650C-6AB055F94AC0}"/>
                </a:ext>
              </a:extLst>
            </p:cNvPr>
            <p:cNvCxnSpPr>
              <a:cxnSpLocks/>
            </p:cNvCxnSpPr>
            <p:nvPr/>
          </p:nvCxnSpPr>
          <p:spPr>
            <a:xfrm rot="5400000">
              <a:off x="2614340" y="6969422"/>
              <a:ext cx="100583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86" name="Group 85">
            <a:extLst>
              <a:ext uri="{FF2B5EF4-FFF2-40B4-BE49-F238E27FC236}">
                <a16:creationId xmlns:a16="http://schemas.microsoft.com/office/drawing/2014/main" id="{41933446-662E-28E5-4ED6-86AFF8A63A3C}"/>
              </a:ext>
            </a:extLst>
          </p:cNvPr>
          <p:cNvGrpSpPr/>
          <p:nvPr userDrawn="1"/>
        </p:nvGrpSpPr>
        <p:grpSpPr>
          <a:xfrm>
            <a:off x="6872936" y="3216117"/>
            <a:ext cx="1699591" cy="504142"/>
            <a:chOff x="1523998" y="6464059"/>
            <a:chExt cx="3106018" cy="1008283"/>
          </a:xfrm>
        </p:grpSpPr>
        <p:cxnSp>
          <p:nvCxnSpPr>
            <p:cNvPr id="87" name="Straight Connector 86">
              <a:extLst>
                <a:ext uri="{FF2B5EF4-FFF2-40B4-BE49-F238E27FC236}">
                  <a16:creationId xmlns:a16="http://schemas.microsoft.com/office/drawing/2014/main" id="{07184F3C-38F8-AA59-438A-063CEA44371B}"/>
                </a:ext>
              </a:extLst>
            </p:cNvPr>
            <p:cNvCxnSpPr>
              <a:cxnSpLocks/>
            </p:cNvCxnSpPr>
            <p:nvPr/>
          </p:nvCxnSpPr>
          <p:spPr>
            <a:xfrm>
              <a:off x="1523998" y="6464059"/>
              <a:ext cx="310601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B65C29BD-5948-634A-97D7-9680EFF3844A}"/>
                </a:ext>
              </a:extLst>
            </p:cNvPr>
            <p:cNvCxnSpPr>
              <a:cxnSpLocks/>
            </p:cNvCxnSpPr>
            <p:nvPr/>
          </p:nvCxnSpPr>
          <p:spPr>
            <a:xfrm rot="5400000">
              <a:off x="2574087" y="6969422"/>
              <a:ext cx="10058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89" name="Group 88">
            <a:extLst>
              <a:ext uri="{FF2B5EF4-FFF2-40B4-BE49-F238E27FC236}">
                <a16:creationId xmlns:a16="http://schemas.microsoft.com/office/drawing/2014/main" id="{12D60455-FB21-6B5C-41CD-65080BE787B8}"/>
              </a:ext>
            </a:extLst>
          </p:cNvPr>
          <p:cNvGrpSpPr/>
          <p:nvPr userDrawn="1"/>
        </p:nvGrpSpPr>
        <p:grpSpPr>
          <a:xfrm>
            <a:off x="9407977" y="3216117"/>
            <a:ext cx="1936475" cy="504142"/>
            <a:chOff x="1523998" y="6464059"/>
            <a:chExt cx="3106018" cy="1008283"/>
          </a:xfrm>
        </p:grpSpPr>
        <p:cxnSp>
          <p:nvCxnSpPr>
            <p:cNvPr id="90" name="Straight Connector 89">
              <a:extLst>
                <a:ext uri="{FF2B5EF4-FFF2-40B4-BE49-F238E27FC236}">
                  <a16:creationId xmlns:a16="http://schemas.microsoft.com/office/drawing/2014/main" id="{0597DBB6-84BF-FC84-78A4-A7E4CA743EA7}"/>
                </a:ext>
              </a:extLst>
            </p:cNvPr>
            <p:cNvCxnSpPr>
              <a:cxnSpLocks/>
            </p:cNvCxnSpPr>
            <p:nvPr/>
          </p:nvCxnSpPr>
          <p:spPr>
            <a:xfrm>
              <a:off x="1523998" y="6464059"/>
              <a:ext cx="310601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30FE2E3-18C3-4F45-B4A7-BF6181527BF5}"/>
                </a:ext>
              </a:extLst>
            </p:cNvPr>
            <p:cNvCxnSpPr>
              <a:cxnSpLocks/>
            </p:cNvCxnSpPr>
            <p:nvPr/>
          </p:nvCxnSpPr>
          <p:spPr>
            <a:xfrm rot="5400000">
              <a:off x="2574087" y="6969422"/>
              <a:ext cx="10058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92" name="TextBox 91">
            <a:extLst>
              <a:ext uri="{FF2B5EF4-FFF2-40B4-BE49-F238E27FC236}">
                <a16:creationId xmlns:a16="http://schemas.microsoft.com/office/drawing/2014/main" id="{AEE02690-CF06-AB17-E325-E9E5E99EA496}"/>
              </a:ext>
            </a:extLst>
          </p:cNvPr>
          <p:cNvSpPr txBox="1"/>
          <p:nvPr userDrawn="1"/>
        </p:nvSpPr>
        <p:spPr>
          <a:xfrm>
            <a:off x="694944" y="1106425"/>
            <a:ext cx="4443413" cy="249299"/>
          </a:xfrm>
          <a:prstGeom prst="rect">
            <a:avLst/>
          </a:prstGeom>
          <a:noFill/>
        </p:spPr>
        <p:txBody>
          <a:bodyPr wrap="square" lIns="0" tIns="0" rIns="0" bIns="0" rtlCol="0">
            <a:spAutoFit/>
          </a:bodyPr>
          <a:lstStyle/>
          <a:p>
            <a:pPr algn="l">
              <a:lnSpc>
                <a:spcPct val="90000"/>
              </a:lnSpc>
            </a:pPr>
            <a:r>
              <a:rPr lang="en-US" sz="1800" kern="1200">
                <a:solidFill>
                  <a:schemeClr val="bg1"/>
                </a:solidFill>
                <a:latin typeface="+mn-lt"/>
                <a:ea typeface="+mn-ea"/>
                <a:cs typeface="+mn-cs"/>
              </a:rPr>
              <a:t>What Drives Us Forward</a:t>
            </a:r>
          </a:p>
        </p:txBody>
      </p:sp>
      <p:pic>
        <p:nvPicPr>
          <p:cNvPr id="2" name="Graphic 1">
            <a:extLst>
              <a:ext uri="{FF2B5EF4-FFF2-40B4-BE49-F238E27FC236}">
                <a16:creationId xmlns:a16="http://schemas.microsoft.com/office/drawing/2014/main" id="{4E9DE967-76D2-FAF6-5B53-EFD73D718705}"/>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11433975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irm Overview – Mission, Vision, and Values">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1" y="805434"/>
            <a:ext cx="5353599" cy="276999"/>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Our Mission, Vision, and Values</a:t>
            </a:r>
          </a:p>
        </p:txBody>
      </p:sp>
      <p:pic>
        <p:nvPicPr>
          <p:cNvPr id="2" name="Graphic 1">
            <a:extLst>
              <a:ext uri="{FF2B5EF4-FFF2-40B4-BE49-F238E27FC236}">
                <a16:creationId xmlns:a16="http://schemas.microsoft.com/office/drawing/2014/main" id="{DCE9FA7A-8D27-0DE8-5A83-408FBD250D7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3" name="TextBox 2">
            <a:extLst>
              <a:ext uri="{FF2B5EF4-FFF2-40B4-BE49-F238E27FC236}">
                <a16:creationId xmlns:a16="http://schemas.microsoft.com/office/drawing/2014/main" id="{2B6CC71B-9456-E2B5-17F4-4A210F5C5004}"/>
              </a:ext>
            </a:extLst>
          </p:cNvPr>
          <p:cNvSpPr txBox="1"/>
          <p:nvPr userDrawn="1"/>
        </p:nvSpPr>
        <p:spPr>
          <a:xfrm>
            <a:off x="692008" y="1630284"/>
            <a:ext cx="912603" cy="307777"/>
          </a:xfrm>
          <a:prstGeom prst="rect">
            <a:avLst/>
          </a:prstGeom>
          <a:noFill/>
        </p:spPr>
        <p:txBody>
          <a:bodyPr wrap="square" lIns="0" tIns="0" rIns="0" bIns="0" rtlCol="0" anchor="ctr">
            <a:spAutoFit/>
          </a:bodyPr>
          <a:lstStyle/>
          <a:p>
            <a:pPr algn="r"/>
            <a:r>
              <a:rPr lang="en-US" sz="2000" b="1">
                <a:solidFill>
                  <a:schemeClr val="accent2"/>
                </a:solidFill>
                <a:latin typeface="Cambria" panose="02040503050406030204" pitchFamily="18" charset="0"/>
              </a:rPr>
              <a:t>Mission</a:t>
            </a:r>
          </a:p>
        </p:txBody>
      </p:sp>
      <p:sp>
        <p:nvSpPr>
          <p:cNvPr id="4" name="TextBox 3">
            <a:extLst>
              <a:ext uri="{FF2B5EF4-FFF2-40B4-BE49-F238E27FC236}">
                <a16:creationId xmlns:a16="http://schemas.microsoft.com/office/drawing/2014/main" id="{584EB80F-2AC6-6BCD-B4D8-D1159CDE8AE5}"/>
              </a:ext>
            </a:extLst>
          </p:cNvPr>
          <p:cNvSpPr txBox="1"/>
          <p:nvPr userDrawn="1"/>
        </p:nvSpPr>
        <p:spPr>
          <a:xfrm>
            <a:off x="692008" y="2397113"/>
            <a:ext cx="912603" cy="307777"/>
          </a:xfrm>
          <a:prstGeom prst="rect">
            <a:avLst/>
          </a:prstGeom>
          <a:noFill/>
        </p:spPr>
        <p:txBody>
          <a:bodyPr wrap="square" lIns="0" tIns="0" rIns="0" bIns="0" rtlCol="0" anchor="ctr">
            <a:spAutoFit/>
          </a:bodyPr>
          <a:lstStyle/>
          <a:p>
            <a:pPr algn="r"/>
            <a:r>
              <a:rPr lang="en-US" sz="2000" b="1">
                <a:solidFill>
                  <a:schemeClr val="accent2"/>
                </a:solidFill>
                <a:latin typeface="Cambria" panose="02040503050406030204" pitchFamily="18" charset="0"/>
              </a:rPr>
              <a:t>Vision</a:t>
            </a:r>
          </a:p>
        </p:txBody>
      </p:sp>
      <p:sp>
        <p:nvSpPr>
          <p:cNvPr id="5" name="TextBox 4">
            <a:extLst>
              <a:ext uri="{FF2B5EF4-FFF2-40B4-BE49-F238E27FC236}">
                <a16:creationId xmlns:a16="http://schemas.microsoft.com/office/drawing/2014/main" id="{3687252F-C8AF-8A92-F119-6DF1361CF4B3}"/>
              </a:ext>
            </a:extLst>
          </p:cNvPr>
          <p:cNvSpPr txBox="1"/>
          <p:nvPr userDrawn="1"/>
        </p:nvSpPr>
        <p:spPr>
          <a:xfrm>
            <a:off x="692008" y="4309209"/>
            <a:ext cx="912603" cy="307777"/>
          </a:xfrm>
          <a:prstGeom prst="rect">
            <a:avLst/>
          </a:prstGeom>
          <a:noFill/>
        </p:spPr>
        <p:txBody>
          <a:bodyPr wrap="square" lIns="0" tIns="0" rIns="0" bIns="0" rtlCol="0" anchor="ctr">
            <a:spAutoFit/>
          </a:bodyPr>
          <a:lstStyle/>
          <a:p>
            <a:pPr algn="r"/>
            <a:r>
              <a:rPr lang="en-US" sz="2000" b="1">
                <a:solidFill>
                  <a:schemeClr val="accent2"/>
                </a:solidFill>
                <a:latin typeface="Cambria" panose="02040503050406030204" pitchFamily="18" charset="0"/>
              </a:rPr>
              <a:t>Values</a:t>
            </a:r>
          </a:p>
        </p:txBody>
      </p:sp>
      <p:cxnSp>
        <p:nvCxnSpPr>
          <p:cNvPr id="8" name="Straight Connector 7">
            <a:extLst>
              <a:ext uri="{FF2B5EF4-FFF2-40B4-BE49-F238E27FC236}">
                <a16:creationId xmlns:a16="http://schemas.microsoft.com/office/drawing/2014/main" id="{D6411C7D-0056-6104-949F-91FFDF598311}"/>
              </a:ext>
            </a:extLst>
          </p:cNvPr>
          <p:cNvCxnSpPr>
            <a:cxnSpLocks/>
          </p:cNvCxnSpPr>
          <p:nvPr/>
        </p:nvCxnSpPr>
        <p:spPr>
          <a:xfrm>
            <a:off x="2263943" y="1521333"/>
            <a:ext cx="0" cy="514646"/>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264B2775-85CF-BAF1-7D47-B1153D35BD90}"/>
              </a:ext>
            </a:extLst>
          </p:cNvPr>
          <p:cNvSpPr txBox="1"/>
          <p:nvPr userDrawn="1"/>
        </p:nvSpPr>
        <p:spPr>
          <a:xfrm>
            <a:off x="2514555" y="1669957"/>
            <a:ext cx="5747979" cy="215444"/>
          </a:xfrm>
          <a:prstGeom prst="rect">
            <a:avLst/>
          </a:prstGeom>
          <a:noFill/>
        </p:spPr>
        <p:txBody>
          <a:bodyPr wrap="square" lIns="0" tIns="0" rIns="0" bIns="0" rtlCol="0">
            <a:spAutoFit/>
          </a:bodyPr>
          <a:lstStyle/>
          <a:p>
            <a:r>
              <a:rPr lang="en-US" sz="1400" b="1">
                <a:solidFill>
                  <a:schemeClr val="tx2"/>
                </a:solidFill>
              </a:rPr>
              <a:t>Providing our clients what they need, when they need it.</a:t>
            </a:r>
          </a:p>
        </p:txBody>
      </p:sp>
      <p:sp>
        <p:nvSpPr>
          <p:cNvPr id="14" name="TextBox 13">
            <a:extLst>
              <a:ext uri="{FF2B5EF4-FFF2-40B4-BE49-F238E27FC236}">
                <a16:creationId xmlns:a16="http://schemas.microsoft.com/office/drawing/2014/main" id="{88833C14-9A2C-0A90-F096-E8372759E977}"/>
              </a:ext>
            </a:extLst>
          </p:cNvPr>
          <p:cNvSpPr txBox="1"/>
          <p:nvPr userDrawn="1"/>
        </p:nvSpPr>
        <p:spPr>
          <a:xfrm>
            <a:off x="2514555" y="2443281"/>
            <a:ext cx="5747979" cy="215444"/>
          </a:xfrm>
          <a:prstGeom prst="rect">
            <a:avLst/>
          </a:prstGeom>
          <a:noFill/>
        </p:spPr>
        <p:txBody>
          <a:bodyPr wrap="square" lIns="0" tIns="0" rIns="0" bIns="0" rtlCol="0">
            <a:spAutoFit/>
          </a:bodyPr>
          <a:lstStyle/>
          <a:p>
            <a:r>
              <a:rPr lang="en-US" sz="1400" b="1">
                <a:solidFill>
                  <a:schemeClr val="tx2"/>
                </a:solidFill>
              </a:rPr>
              <a:t>A Category of One: To be the world’s preeminent CEO advisory firm.</a:t>
            </a:r>
          </a:p>
        </p:txBody>
      </p:sp>
      <p:cxnSp>
        <p:nvCxnSpPr>
          <p:cNvPr id="16" name="Straight Connector 15">
            <a:extLst>
              <a:ext uri="{FF2B5EF4-FFF2-40B4-BE49-F238E27FC236}">
                <a16:creationId xmlns:a16="http://schemas.microsoft.com/office/drawing/2014/main" id="{5FC45C49-CF77-8F45-77BB-254BA6E93303}"/>
              </a:ext>
            </a:extLst>
          </p:cNvPr>
          <p:cNvCxnSpPr>
            <a:cxnSpLocks/>
          </p:cNvCxnSpPr>
          <p:nvPr/>
        </p:nvCxnSpPr>
        <p:spPr>
          <a:xfrm>
            <a:off x="2263943" y="3046097"/>
            <a:ext cx="0" cy="2834005"/>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212A003-A195-DE0B-863D-05BF23FF748D}"/>
              </a:ext>
            </a:extLst>
          </p:cNvPr>
          <p:cNvCxnSpPr>
            <a:cxnSpLocks/>
          </p:cNvCxnSpPr>
          <p:nvPr/>
        </p:nvCxnSpPr>
        <p:spPr>
          <a:xfrm>
            <a:off x="2263943" y="2300764"/>
            <a:ext cx="0" cy="500474"/>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48A5705C-DBDD-AEA1-8F37-C14BA1717522}"/>
              </a:ext>
            </a:extLst>
          </p:cNvPr>
          <p:cNvCxnSpPr>
            <a:cxnSpLocks/>
          </p:cNvCxnSpPr>
          <p:nvPr/>
        </p:nvCxnSpPr>
        <p:spPr>
          <a:xfrm rot="10800000">
            <a:off x="1720790" y="1778656"/>
            <a:ext cx="539047" cy="0"/>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A83D4D3-343E-489E-BE45-E0449906E6C1}"/>
              </a:ext>
            </a:extLst>
          </p:cNvPr>
          <p:cNvCxnSpPr>
            <a:cxnSpLocks/>
          </p:cNvCxnSpPr>
          <p:nvPr/>
        </p:nvCxnSpPr>
        <p:spPr>
          <a:xfrm rot="10800000">
            <a:off x="1720790" y="4463097"/>
            <a:ext cx="539047" cy="0"/>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29F47AB-AC13-6496-A8CA-0B8D090C6C60}"/>
              </a:ext>
            </a:extLst>
          </p:cNvPr>
          <p:cNvCxnSpPr>
            <a:cxnSpLocks/>
          </p:cNvCxnSpPr>
          <p:nvPr/>
        </p:nvCxnSpPr>
        <p:spPr>
          <a:xfrm rot="10800000">
            <a:off x="1720790" y="2551001"/>
            <a:ext cx="539047" cy="0"/>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2FF19819-91E3-967F-0A72-7FCFBD663F81}"/>
              </a:ext>
            </a:extLst>
          </p:cNvPr>
          <p:cNvSpPr txBox="1"/>
          <p:nvPr userDrawn="1"/>
        </p:nvSpPr>
        <p:spPr>
          <a:xfrm>
            <a:off x="2514555" y="3187276"/>
            <a:ext cx="2660903" cy="931024"/>
          </a:xfrm>
          <a:prstGeom prst="rect">
            <a:avLst/>
          </a:prstGeom>
          <a:noFill/>
        </p:spPr>
        <p:txBody>
          <a:bodyPr wrap="square" lIns="0" tIns="0" rIns="0" bIns="0" rtlCol="0">
            <a:spAutoFit/>
          </a:bodyPr>
          <a:lstStyle/>
          <a:p>
            <a:r>
              <a:rPr lang="en-US" sz="1400" b="1">
                <a:solidFill>
                  <a:schemeClr val="tx2"/>
                </a:solidFill>
              </a:rPr>
              <a:t>Relentless Client Focus </a:t>
            </a:r>
          </a:p>
          <a:p>
            <a:pPr>
              <a:spcBef>
                <a:spcPts val="300"/>
              </a:spcBef>
            </a:pPr>
            <a:r>
              <a:rPr lang="en-US" sz="1100">
                <a:solidFill>
                  <a:schemeClr val="tx2"/>
                </a:solidFill>
              </a:rPr>
              <a:t>Everything we do is singularly focused </a:t>
            </a:r>
            <a:br>
              <a:rPr lang="en-US" sz="1100">
                <a:solidFill>
                  <a:schemeClr val="tx2"/>
                </a:solidFill>
              </a:rPr>
            </a:br>
            <a:r>
              <a:rPr lang="en-US" sz="1100">
                <a:solidFill>
                  <a:schemeClr val="tx2"/>
                </a:solidFill>
              </a:rPr>
              <a:t>on delivering for our clients, guiding our approach, resources, point of view </a:t>
            </a:r>
            <a:br>
              <a:rPr lang="en-US" sz="1100">
                <a:solidFill>
                  <a:schemeClr val="tx2"/>
                </a:solidFill>
              </a:rPr>
            </a:br>
            <a:r>
              <a:rPr lang="en-US" sz="1100">
                <a:solidFill>
                  <a:schemeClr val="tx2"/>
                </a:solidFill>
              </a:rPr>
              <a:t>and solutions. </a:t>
            </a:r>
          </a:p>
        </p:txBody>
      </p:sp>
      <p:cxnSp>
        <p:nvCxnSpPr>
          <p:cNvPr id="43" name="Straight Connector 42">
            <a:extLst>
              <a:ext uri="{FF2B5EF4-FFF2-40B4-BE49-F238E27FC236}">
                <a16:creationId xmlns:a16="http://schemas.microsoft.com/office/drawing/2014/main" id="{93C9B2B5-6CB7-279F-7F15-FA944095217D}"/>
              </a:ext>
            </a:extLst>
          </p:cNvPr>
          <p:cNvCxnSpPr>
            <a:cxnSpLocks/>
          </p:cNvCxnSpPr>
          <p:nvPr userDrawn="1"/>
        </p:nvCxnSpPr>
        <p:spPr>
          <a:xfrm>
            <a:off x="2514773" y="3061970"/>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8" name="TextBox 97">
            <a:extLst>
              <a:ext uri="{FF2B5EF4-FFF2-40B4-BE49-F238E27FC236}">
                <a16:creationId xmlns:a16="http://schemas.microsoft.com/office/drawing/2014/main" id="{B425AD39-18D3-5B2C-68AF-4E0A34CCBCF6}"/>
              </a:ext>
            </a:extLst>
          </p:cNvPr>
          <p:cNvSpPr txBox="1"/>
          <p:nvPr userDrawn="1"/>
        </p:nvSpPr>
        <p:spPr>
          <a:xfrm>
            <a:off x="5676267" y="3186113"/>
            <a:ext cx="2660903" cy="1100301"/>
          </a:xfrm>
          <a:prstGeom prst="rect">
            <a:avLst/>
          </a:prstGeom>
          <a:noFill/>
        </p:spPr>
        <p:txBody>
          <a:bodyPr wrap="square" lIns="0" tIns="0" rIns="0" bIns="0" rtlCol="0">
            <a:spAutoFit/>
          </a:bodyPr>
          <a:lstStyle/>
          <a:p>
            <a:r>
              <a:rPr lang="en-US" sz="1400" b="1">
                <a:solidFill>
                  <a:schemeClr val="tx2"/>
                </a:solidFill>
              </a:rPr>
              <a:t>Elevating Our People</a:t>
            </a:r>
          </a:p>
          <a:p>
            <a:pPr>
              <a:spcBef>
                <a:spcPts val="300"/>
              </a:spcBef>
            </a:pPr>
            <a:r>
              <a:rPr lang="en-US" sz="1100">
                <a:solidFill>
                  <a:schemeClr val="tx2"/>
                </a:solidFill>
              </a:rPr>
              <a:t>We believe in nurturing our teams from within, with the ultimate goal of providing opportunities for them to grow and take their place as our next generation </a:t>
            </a:r>
            <a:br>
              <a:rPr lang="en-US" sz="1100">
                <a:solidFill>
                  <a:schemeClr val="tx2"/>
                </a:solidFill>
              </a:rPr>
            </a:br>
            <a:r>
              <a:rPr lang="en-US" sz="1100">
                <a:solidFill>
                  <a:schemeClr val="tx2"/>
                </a:solidFill>
              </a:rPr>
              <a:t>of advisors.</a:t>
            </a:r>
          </a:p>
        </p:txBody>
      </p:sp>
      <p:cxnSp>
        <p:nvCxnSpPr>
          <p:cNvPr id="99" name="Straight Connector 98">
            <a:extLst>
              <a:ext uri="{FF2B5EF4-FFF2-40B4-BE49-F238E27FC236}">
                <a16:creationId xmlns:a16="http://schemas.microsoft.com/office/drawing/2014/main" id="{3311F2BB-9FC9-5993-86F0-BF4AC242B0EE}"/>
              </a:ext>
            </a:extLst>
          </p:cNvPr>
          <p:cNvCxnSpPr>
            <a:cxnSpLocks/>
          </p:cNvCxnSpPr>
          <p:nvPr userDrawn="1"/>
        </p:nvCxnSpPr>
        <p:spPr>
          <a:xfrm>
            <a:off x="5676485" y="3060806"/>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1" name="TextBox 100">
            <a:extLst>
              <a:ext uri="{FF2B5EF4-FFF2-40B4-BE49-F238E27FC236}">
                <a16:creationId xmlns:a16="http://schemas.microsoft.com/office/drawing/2014/main" id="{A2216576-FAA0-6A3D-FB88-C77EA42D3D41}"/>
              </a:ext>
            </a:extLst>
          </p:cNvPr>
          <p:cNvSpPr txBox="1"/>
          <p:nvPr userDrawn="1"/>
        </p:nvSpPr>
        <p:spPr>
          <a:xfrm>
            <a:off x="8837979" y="3184948"/>
            <a:ext cx="2660903" cy="1100301"/>
          </a:xfrm>
          <a:prstGeom prst="rect">
            <a:avLst/>
          </a:prstGeom>
          <a:noFill/>
        </p:spPr>
        <p:txBody>
          <a:bodyPr wrap="square" lIns="0" tIns="0" rIns="0" bIns="0" rtlCol="0">
            <a:spAutoFit/>
          </a:bodyPr>
          <a:lstStyle/>
          <a:p>
            <a:r>
              <a:rPr lang="en-US" sz="1400" b="1">
                <a:solidFill>
                  <a:schemeClr val="tx2"/>
                </a:solidFill>
              </a:rPr>
              <a:t>Borderless Collaboration</a:t>
            </a:r>
          </a:p>
          <a:p>
            <a:pPr>
              <a:spcBef>
                <a:spcPts val="300"/>
              </a:spcBef>
            </a:pPr>
            <a:r>
              <a:rPr lang="en-US" sz="1100">
                <a:solidFill>
                  <a:schemeClr val="tx2"/>
                </a:solidFill>
              </a:rPr>
              <a:t>We work hard to create and maintain an environment that empowers everyone to work together as an integrated global team, allowing good ideas to thrive without operational or geographic restriction.</a:t>
            </a:r>
          </a:p>
        </p:txBody>
      </p:sp>
      <p:cxnSp>
        <p:nvCxnSpPr>
          <p:cNvPr id="102" name="Straight Connector 101">
            <a:extLst>
              <a:ext uri="{FF2B5EF4-FFF2-40B4-BE49-F238E27FC236}">
                <a16:creationId xmlns:a16="http://schemas.microsoft.com/office/drawing/2014/main" id="{55E04441-FE87-5799-C453-D36AEE91A1D3}"/>
              </a:ext>
            </a:extLst>
          </p:cNvPr>
          <p:cNvCxnSpPr>
            <a:cxnSpLocks/>
          </p:cNvCxnSpPr>
          <p:nvPr userDrawn="1"/>
        </p:nvCxnSpPr>
        <p:spPr>
          <a:xfrm>
            <a:off x="8838197" y="3059642"/>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DA9CE015-048D-7AE6-3A47-4163B171C8CD}"/>
              </a:ext>
            </a:extLst>
          </p:cNvPr>
          <p:cNvSpPr txBox="1"/>
          <p:nvPr userDrawn="1"/>
        </p:nvSpPr>
        <p:spPr>
          <a:xfrm>
            <a:off x="2514556" y="4726017"/>
            <a:ext cx="2729825" cy="1100301"/>
          </a:xfrm>
          <a:prstGeom prst="rect">
            <a:avLst/>
          </a:prstGeom>
          <a:noFill/>
        </p:spPr>
        <p:txBody>
          <a:bodyPr wrap="square" lIns="0" tIns="0" rIns="0" bIns="0" rtlCol="0">
            <a:spAutoFit/>
          </a:bodyPr>
          <a:lstStyle/>
          <a:p>
            <a:r>
              <a:rPr lang="en-US" sz="1400" b="1">
                <a:solidFill>
                  <a:schemeClr val="tx2"/>
                </a:solidFill>
              </a:rPr>
              <a:t>Inclusivity &amp; Initiative</a:t>
            </a:r>
          </a:p>
          <a:p>
            <a:pPr>
              <a:spcBef>
                <a:spcPts val="300"/>
              </a:spcBef>
            </a:pPr>
            <a:r>
              <a:rPr lang="en-US" sz="1100">
                <a:solidFill>
                  <a:schemeClr val="tx2"/>
                </a:solidFill>
              </a:rPr>
              <a:t>Every one of us has a wealth of experience and perspectives to draw from. It's our job to listen and capitalize on that knowledge to provide the best solutions for our clients and to strengthen our own culture.</a:t>
            </a:r>
          </a:p>
        </p:txBody>
      </p:sp>
      <p:cxnSp>
        <p:nvCxnSpPr>
          <p:cNvPr id="105" name="Straight Connector 104">
            <a:extLst>
              <a:ext uri="{FF2B5EF4-FFF2-40B4-BE49-F238E27FC236}">
                <a16:creationId xmlns:a16="http://schemas.microsoft.com/office/drawing/2014/main" id="{48ED4CA8-2223-08B4-451A-6F7484D5DE2A}"/>
              </a:ext>
            </a:extLst>
          </p:cNvPr>
          <p:cNvCxnSpPr>
            <a:cxnSpLocks/>
          </p:cNvCxnSpPr>
          <p:nvPr userDrawn="1"/>
        </p:nvCxnSpPr>
        <p:spPr>
          <a:xfrm>
            <a:off x="2514773" y="4600710"/>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7" name="TextBox 106">
            <a:extLst>
              <a:ext uri="{FF2B5EF4-FFF2-40B4-BE49-F238E27FC236}">
                <a16:creationId xmlns:a16="http://schemas.microsoft.com/office/drawing/2014/main" id="{7D063D07-9F14-FEF5-2B8E-D73BC1320E66}"/>
              </a:ext>
            </a:extLst>
          </p:cNvPr>
          <p:cNvSpPr txBox="1"/>
          <p:nvPr userDrawn="1"/>
        </p:nvSpPr>
        <p:spPr>
          <a:xfrm>
            <a:off x="5676267" y="4724853"/>
            <a:ext cx="2660903" cy="1061829"/>
          </a:xfrm>
          <a:prstGeom prst="rect">
            <a:avLst/>
          </a:prstGeom>
          <a:noFill/>
        </p:spPr>
        <p:txBody>
          <a:bodyPr wrap="square" lIns="0" tIns="0" rIns="0" bIns="0" rtlCol="0">
            <a:spAutoFit/>
          </a:bodyPr>
          <a:lstStyle/>
          <a:p>
            <a:r>
              <a:rPr lang="en-US" sz="1400" b="1">
                <a:solidFill>
                  <a:schemeClr val="tx2"/>
                </a:solidFill>
              </a:rPr>
              <a:t>Openness and Trust</a:t>
            </a:r>
          </a:p>
          <a:p>
            <a:r>
              <a:rPr lang="en-US" sz="1100">
                <a:solidFill>
                  <a:schemeClr val="tx2"/>
                </a:solidFill>
              </a:rPr>
              <a:t>Our culture is dependent on the trust that we foster among each other. Each one of us should always be open to difficult discussions and feel confident to modify our decisions and actions accordingly.</a:t>
            </a:r>
          </a:p>
        </p:txBody>
      </p:sp>
      <p:cxnSp>
        <p:nvCxnSpPr>
          <p:cNvPr id="108" name="Straight Connector 107">
            <a:extLst>
              <a:ext uri="{FF2B5EF4-FFF2-40B4-BE49-F238E27FC236}">
                <a16:creationId xmlns:a16="http://schemas.microsoft.com/office/drawing/2014/main" id="{D2D8B0C0-2522-98E7-F331-B71594D9C607}"/>
              </a:ext>
            </a:extLst>
          </p:cNvPr>
          <p:cNvCxnSpPr>
            <a:cxnSpLocks/>
          </p:cNvCxnSpPr>
          <p:nvPr userDrawn="1"/>
        </p:nvCxnSpPr>
        <p:spPr>
          <a:xfrm>
            <a:off x="5676485" y="4599546"/>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10" name="TextBox 109">
            <a:extLst>
              <a:ext uri="{FF2B5EF4-FFF2-40B4-BE49-F238E27FC236}">
                <a16:creationId xmlns:a16="http://schemas.microsoft.com/office/drawing/2014/main" id="{DCEB2C92-87F1-8DBD-1411-4A999AC5DCD1}"/>
              </a:ext>
            </a:extLst>
          </p:cNvPr>
          <p:cNvSpPr txBox="1"/>
          <p:nvPr userDrawn="1"/>
        </p:nvSpPr>
        <p:spPr>
          <a:xfrm>
            <a:off x="8837979" y="4723688"/>
            <a:ext cx="2660903" cy="1061829"/>
          </a:xfrm>
          <a:prstGeom prst="rect">
            <a:avLst/>
          </a:prstGeom>
          <a:noFill/>
        </p:spPr>
        <p:txBody>
          <a:bodyPr wrap="square" lIns="0" tIns="0" rIns="0" bIns="0" rtlCol="0">
            <a:spAutoFit/>
          </a:bodyPr>
          <a:lstStyle/>
          <a:p>
            <a:r>
              <a:rPr lang="en-US" sz="1400" b="1">
                <a:solidFill>
                  <a:schemeClr val="tx2"/>
                </a:solidFill>
              </a:rPr>
              <a:t>Integrity and Accountability</a:t>
            </a:r>
          </a:p>
          <a:p>
            <a:r>
              <a:rPr lang="en-US" sz="1100">
                <a:solidFill>
                  <a:schemeClr val="tx2"/>
                </a:solidFill>
              </a:rPr>
              <a:t>At every level, we are taking responsibility for our actions to build a stronger culture of mutual trust and responsibility, allowing us to treat each other with respect and integrity.</a:t>
            </a:r>
          </a:p>
        </p:txBody>
      </p:sp>
      <p:cxnSp>
        <p:nvCxnSpPr>
          <p:cNvPr id="111" name="Straight Connector 110">
            <a:extLst>
              <a:ext uri="{FF2B5EF4-FFF2-40B4-BE49-F238E27FC236}">
                <a16:creationId xmlns:a16="http://schemas.microsoft.com/office/drawing/2014/main" id="{20322031-FD0D-3746-1D8D-4448E05A62CC}"/>
              </a:ext>
            </a:extLst>
          </p:cNvPr>
          <p:cNvCxnSpPr>
            <a:cxnSpLocks/>
          </p:cNvCxnSpPr>
          <p:nvPr userDrawn="1"/>
        </p:nvCxnSpPr>
        <p:spPr>
          <a:xfrm>
            <a:off x="8838197" y="4598382"/>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89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irm Overview – Svc. Model – Segments">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1" y="805434"/>
            <a:ext cx="5353599" cy="276999"/>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Integrated Service Model</a:t>
            </a:r>
          </a:p>
        </p:txBody>
      </p:sp>
      <p:pic>
        <p:nvPicPr>
          <p:cNvPr id="2" name="Graphic 1">
            <a:extLst>
              <a:ext uri="{FF2B5EF4-FFF2-40B4-BE49-F238E27FC236}">
                <a16:creationId xmlns:a16="http://schemas.microsoft.com/office/drawing/2014/main" id="{5F973710-1361-217C-76D4-39FFE28E70A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pic>
        <p:nvPicPr>
          <p:cNvPr id="24" name="Picture 23">
            <a:extLst>
              <a:ext uri="{FF2B5EF4-FFF2-40B4-BE49-F238E27FC236}">
                <a16:creationId xmlns:a16="http://schemas.microsoft.com/office/drawing/2014/main" id="{59D36AA6-FE7F-4588-A550-20A73E9851B2}"/>
              </a:ext>
            </a:extLst>
          </p:cNvPr>
          <p:cNvPicPr>
            <a:picLocks noChangeAspect="1"/>
          </p:cNvPicPr>
          <p:nvPr userDrawn="1"/>
        </p:nvPicPr>
        <p:blipFill rotWithShape="1">
          <a:blip r:embed="rId4" cstate="print">
            <a:extLst>
              <a:ext uri="{28A0092B-C50C-407E-A947-70E740481C1C}">
                <a14:useLocalDpi xmlns:a14="http://schemas.microsoft.com/office/drawing/2010/main"/>
              </a:ext>
            </a:extLst>
          </a:blip>
          <a:srcRect/>
          <a:stretch/>
        </p:blipFill>
        <p:spPr>
          <a:xfrm>
            <a:off x="914402" y="1165687"/>
            <a:ext cx="5124999" cy="5043004"/>
          </a:xfrm>
          <a:prstGeom prst="rect">
            <a:avLst/>
          </a:prstGeom>
        </p:spPr>
      </p:pic>
      <p:graphicFrame>
        <p:nvGraphicFramePr>
          <p:cNvPr id="26" name="Table 2">
            <a:extLst>
              <a:ext uri="{FF2B5EF4-FFF2-40B4-BE49-F238E27FC236}">
                <a16:creationId xmlns:a16="http://schemas.microsoft.com/office/drawing/2014/main" id="{DD747CC3-F37A-448D-B0C7-5D26CBF9258D}"/>
              </a:ext>
            </a:extLst>
          </p:cNvPr>
          <p:cNvGraphicFramePr>
            <a:graphicFrameLocks noGrp="1"/>
          </p:cNvGraphicFramePr>
          <p:nvPr userDrawn="1">
            <p:extLst>
              <p:ext uri="{D42A27DB-BD31-4B8C-83A1-F6EECF244321}">
                <p14:modId xmlns:p14="http://schemas.microsoft.com/office/powerpoint/2010/main" val="2219728954"/>
              </p:ext>
            </p:extLst>
          </p:nvPr>
        </p:nvGraphicFramePr>
        <p:xfrm>
          <a:off x="7141581" y="1262721"/>
          <a:ext cx="4364619" cy="4792774"/>
        </p:xfrm>
        <a:graphic>
          <a:graphicData uri="http://schemas.openxmlformats.org/drawingml/2006/table">
            <a:tbl>
              <a:tblPr>
                <a:tableStyleId>{5C22544A-7EE6-4342-B048-85BDC9FD1C3A}</a:tableStyleId>
              </a:tblPr>
              <a:tblGrid>
                <a:gridCol w="4364619">
                  <a:extLst>
                    <a:ext uri="{9D8B030D-6E8A-4147-A177-3AD203B41FA5}">
                      <a16:colId xmlns:a16="http://schemas.microsoft.com/office/drawing/2014/main" val="2974839608"/>
                    </a:ext>
                  </a:extLst>
                </a:gridCol>
              </a:tblGrid>
              <a:tr h="5079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solidFill>
                            <a:schemeClr val="accent2"/>
                          </a:solidFill>
                        </a:rPr>
                        <a:t>Our Business Segments</a:t>
                      </a:r>
                      <a:endParaRPr lang="en-US">
                        <a:solidFill>
                          <a:schemeClr val="accent2"/>
                        </a:solidFill>
                      </a:endParaRPr>
                    </a:p>
                  </a:txBody>
                  <a:tcPr marL="0" marR="0" marT="0" anchor="b">
                    <a:lnB w="12700" cap="flat" cmpd="sng" algn="ctr">
                      <a:solidFill>
                        <a:schemeClr val="accent2"/>
                      </a:solidFill>
                      <a:prstDash val="solid"/>
                      <a:round/>
                      <a:headEnd type="none" w="med" len="med"/>
                      <a:tailEnd type="none" w="med" len="med"/>
                    </a:lnB>
                    <a:noFill/>
                  </a:tcPr>
                </a:tc>
                <a:extLst>
                  <a:ext uri="{0D108BD9-81ED-4DB2-BD59-A6C34878D82A}">
                    <a16:rowId xmlns:a16="http://schemas.microsoft.com/office/drawing/2014/main" val="3550247322"/>
                  </a:ext>
                </a:extLst>
              </a:tr>
              <a:tr h="2137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chemeClr val="accent2"/>
                        </a:solidFill>
                      </a:endParaRPr>
                    </a:p>
                  </a:txBody>
                  <a:tcPr marL="0" marR="0" marT="0" marB="0" anchor="b">
                    <a:lnL w="12700" cmpd="sng">
                      <a:noFill/>
                    </a:lnL>
                    <a:lnR w="12700" cmpd="sng">
                      <a:noFill/>
                    </a:lnR>
                    <a:lnT w="12700"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0487906"/>
                  </a:ext>
                </a:extLst>
              </a:tr>
              <a:tr h="814227">
                <a:tc>
                  <a:txBody>
                    <a:bodyPr/>
                    <a:lstStyle/>
                    <a:p>
                      <a:pPr marL="0" marR="0" lvl="0" indent="0" algn="l" defTabSz="914400" rtl="0" eaLnBrk="1" fontAlgn="auto" latinLnBrk="0" hangingPunct="1">
                        <a:lnSpc>
                          <a:spcPct val="100000"/>
                        </a:lnSpc>
                        <a:spcBef>
                          <a:spcPts val="0"/>
                        </a:spcBef>
                        <a:spcAft>
                          <a:spcPts val="400"/>
                        </a:spcAft>
                        <a:buClrTx/>
                        <a:buSzTx/>
                        <a:buFontTx/>
                        <a:buNone/>
                        <a:tabLst/>
                        <a:defRPr/>
                      </a:pPr>
                      <a:r>
                        <a:rPr lang="en-US" sz="1400" b="1">
                          <a:solidFill>
                            <a:schemeClr val="tx2"/>
                          </a:solidFill>
                        </a:rPr>
                        <a:t>Strategy &amp; Communications</a:t>
                      </a:r>
                    </a:p>
                    <a:p>
                      <a:pPr marL="0" marR="0" lvl="0" indent="0" algn="l" defTabSz="914400" rtl="0" eaLnBrk="1" fontAlgn="auto" latinLnBrk="0" hangingPunct="1">
                        <a:lnSpc>
                          <a:spcPct val="100000"/>
                        </a:lnSpc>
                        <a:spcBef>
                          <a:spcPts val="0"/>
                        </a:spcBef>
                        <a:spcAft>
                          <a:spcPts val="400"/>
                        </a:spcAft>
                        <a:buClrTx/>
                        <a:buSzTx/>
                        <a:buFontTx/>
                        <a:buNone/>
                        <a:tabLst/>
                        <a:defRPr/>
                      </a:pPr>
                      <a:r>
                        <a:rPr lang="en-US" sz="1000"/>
                        <a:t>Global strategic advisory and communications business focused on helping clients achieve major business objectives, manage their reputations and enhance stakeholder value.</a:t>
                      </a:r>
                    </a:p>
                  </a:txBody>
                  <a:tcPr marL="0" marR="365760" marT="0" marB="0">
                    <a:lnT w="12700" cap="flat" cmpd="sng" algn="ctr">
                      <a:noFill/>
                      <a:prstDash val="solid"/>
                      <a:round/>
                      <a:headEnd type="none" w="med" len="med"/>
                      <a:tailEnd type="none" w="med" len="med"/>
                    </a:lnT>
                    <a:noFill/>
                  </a:tcPr>
                </a:tc>
                <a:extLst>
                  <a:ext uri="{0D108BD9-81ED-4DB2-BD59-A6C34878D82A}">
                    <a16:rowId xmlns:a16="http://schemas.microsoft.com/office/drawing/2014/main" val="205773027"/>
                  </a:ext>
                </a:extLst>
              </a:tr>
              <a:tr h="814227">
                <a:tc>
                  <a:txBody>
                    <a:bodyPr/>
                    <a:lstStyle/>
                    <a:p>
                      <a:pPr marL="0" marR="0" lvl="0" indent="0" algn="l" defTabSz="914400" rtl="0" eaLnBrk="1" fontAlgn="auto" latinLnBrk="0" hangingPunct="1">
                        <a:lnSpc>
                          <a:spcPct val="100000"/>
                        </a:lnSpc>
                        <a:spcBef>
                          <a:spcPts val="0"/>
                        </a:spcBef>
                        <a:spcAft>
                          <a:spcPts val="400"/>
                        </a:spcAft>
                        <a:buClrTx/>
                        <a:buSzTx/>
                        <a:buFontTx/>
                        <a:buNone/>
                        <a:tabLst/>
                        <a:defRPr/>
                      </a:pPr>
                      <a:r>
                        <a:rPr lang="en-US" sz="1400" b="1" kern="1200">
                          <a:solidFill>
                            <a:schemeClr val="dk1"/>
                          </a:solidFill>
                          <a:latin typeface="+mn-lt"/>
                          <a:ea typeface="+mn-ea"/>
                          <a:cs typeface="+mn-cs"/>
                        </a:rPr>
                        <a:t>Management Consulting</a:t>
                      </a:r>
                    </a:p>
                    <a:p>
                      <a:pPr marL="0" marR="0" lvl="0" indent="0" algn="l" defTabSz="914400" rtl="0" eaLnBrk="1" fontAlgn="auto" latinLnBrk="0" hangingPunct="1">
                        <a:lnSpc>
                          <a:spcPct val="100000"/>
                        </a:lnSpc>
                        <a:spcBef>
                          <a:spcPts val="0"/>
                        </a:spcBef>
                        <a:spcAft>
                          <a:spcPts val="400"/>
                        </a:spcAft>
                        <a:buClrTx/>
                        <a:buSzTx/>
                        <a:buFontTx/>
                        <a:buNone/>
                        <a:tabLst/>
                        <a:defRPr/>
                      </a:pPr>
                      <a:r>
                        <a:rPr lang="en-US" sz="1000"/>
                        <a:t>Providing expertise and leadership that companies need to drive strategic change at critical inflection points that demand CEO focus and cross functional attention.</a:t>
                      </a:r>
                    </a:p>
                  </a:txBody>
                  <a:tcPr marL="0" marR="365760" marT="0" marB="0">
                    <a:noFill/>
                  </a:tcPr>
                </a:tc>
                <a:extLst>
                  <a:ext uri="{0D108BD9-81ED-4DB2-BD59-A6C34878D82A}">
                    <a16:rowId xmlns:a16="http://schemas.microsoft.com/office/drawing/2014/main" val="2990935107"/>
                  </a:ext>
                </a:extLst>
              </a:tr>
              <a:tr h="814227">
                <a:tc>
                  <a:txBody>
                    <a:bodyPr/>
                    <a:lstStyle/>
                    <a:p>
                      <a:pPr marL="0" marR="0" lvl="0" indent="0" algn="l" defTabSz="914400" rtl="0" eaLnBrk="1" fontAlgn="auto" latinLnBrk="0" hangingPunct="1">
                        <a:lnSpc>
                          <a:spcPct val="100000"/>
                        </a:lnSpc>
                        <a:spcBef>
                          <a:spcPts val="0"/>
                        </a:spcBef>
                        <a:spcAft>
                          <a:spcPts val="400"/>
                        </a:spcAft>
                        <a:buClrTx/>
                        <a:buSzTx/>
                        <a:buFontTx/>
                        <a:buNone/>
                        <a:tabLst/>
                        <a:defRPr/>
                      </a:pPr>
                      <a:r>
                        <a:rPr lang="en-US" sz="1400" b="1">
                          <a:solidFill>
                            <a:schemeClr val="tx2"/>
                          </a:solidFill>
                        </a:rPr>
                        <a:t>Financial Advisory</a:t>
                      </a:r>
                    </a:p>
                    <a:p>
                      <a:pPr marL="0" marR="0" lvl="0" indent="0" algn="l" defTabSz="914400" rtl="0" eaLnBrk="1" fontAlgn="auto" latinLnBrk="0" hangingPunct="1">
                        <a:lnSpc>
                          <a:spcPct val="100000"/>
                        </a:lnSpc>
                        <a:spcBef>
                          <a:spcPts val="0"/>
                        </a:spcBef>
                        <a:spcAft>
                          <a:spcPts val="400"/>
                        </a:spcAft>
                        <a:buClrTx/>
                        <a:buSzTx/>
                        <a:buFontTx/>
                        <a:buNone/>
                        <a:tabLst/>
                        <a:defRPr/>
                      </a:pPr>
                      <a:r>
                        <a:rPr lang="en-US" sz="1000"/>
                        <a:t>Advising clients on strategies and actions to create, protect and realize value across the full spectrum of transactions and industries.</a:t>
                      </a:r>
                    </a:p>
                  </a:txBody>
                  <a:tcPr marL="0" marR="365760" marT="0" marB="0">
                    <a:noFill/>
                  </a:tcPr>
                </a:tc>
                <a:extLst>
                  <a:ext uri="{0D108BD9-81ED-4DB2-BD59-A6C34878D82A}">
                    <a16:rowId xmlns:a16="http://schemas.microsoft.com/office/drawing/2014/main" val="1491821936"/>
                  </a:ext>
                </a:extLst>
              </a:tr>
              <a:tr h="814227">
                <a:tc>
                  <a:txBody>
                    <a:bodyPr/>
                    <a:lstStyle/>
                    <a:p>
                      <a:pPr marL="0" marR="0" lvl="0" indent="0" algn="l" defTabSz="914400" rtl="0" eaLnBrk="1" fontAlgn="auto" latinLnBrk="0" hangingPunct="1">
                        <a:lnSpc>
                          <a:spcPct val="100000"/>
                        </a:lnSpc>
                        <a:spcBef>
                          <a:spcPts val="0"/>
                        </a:spcBef>
                        <a:spcAft>
                          <a:spcPts val="400"/>
                        </a:spcAft>
                        <a:buClrTx/>
                        <a:buSzTx/>
                        <a:buFontTx/>
                        <a:buNone/>
                        <a:tabLst/>
                        <a:defRPr/>
                      </a:pPr>
                      <a:r>
                        <a:rPr lang="en-US" sz="1400" b="1">
                          <a:solidFill>
                            <a:schemeClr val="tx2"/>
                          </a:solidFill>
                        </a:rPr>
                        <a:t>Risk Advisory</a:t>
                      </a:r>
                    </a:p>
                    <a:p>
                      <a:pPr marL="0" marR="0" lvl="0" indent="0" algn="l" defTabSz="914400" rtl="0" eaLnBrk="1" fontAlgn="auto" latinLnBrk="0" hangingPunct="1">
                        <a:lnSpc>
                          <a:spcPct val="100000"/>
                        </a:lnSpc>
                        <a:spcBef>
                          <a:spcPts val="0"/>
                        </a:spcBef>
                        <a:spcAft>
                          <a:spcPts val="400"/>
                        </a:spcAft>
                        <a:buClrTx/>
                        <a:buSzTx/>
                        <a:buFontTx/>
                        <a:buNone/>
                        <a:tabLst/>
                        <a:defRPr/>
                      </a:pPr>
                      <a:r>
                        <a:rPr lang="en-US" sz="1000"/>
                        <a:t>Anticipating and mitigating risks associated with geopolitics, physical security and cybersecurity to ensure business continuity and resiliency.</a:t>
                      </a:r>
                    </a:p>
                  </a:txBody>
                  <a:tcPr marL="0" marR="365760" marT="0" marB="0">
                    <a:noFill/>
                  </a:tcPr>
                </a:tc>
                <a:extLst>
                  <a:ext uri="{0D108BD9-81ED-4DB2-BD59-A6C34878D82A}">
                    <a16:rowId xmlns:a16="http://schemas.microsoft.com/office/drawing/2014/main" val="2698403802"/>
                  </a:ext>
                </a:extLst>
              </a:tr>
              <a:tr h="814227">
                <a:tc>
                  <a:txBody>
                    <a:bodyPr/>
                    <a:lstStyle/>
                    <a:p>
                      <a:pPr marL="0" marR="0" lvl="0" indent="0" algn="l" defTabSz="914400" rtl="0" eaLnBrk="1" fontAlgn="auto" latinLnBrk="0" hangingPunct="1">
                        <a:lnSpc>
                          <a:spcPct val="100000"/>
                        </a:lnSpc>
                        <a:spcBef>
                          <a:spcPts val="0"/>
                        </a:spcBef>
                        <a:spcAft>
                          <a:spcPts val="400"/>
                        </a:spcAft>
                        <a:buClrTx/>
                        <a:buSzTx/>
                        <a:buFontTx/>
                        <a:buNone/>
                        <a:tabLst/>
                        <a:defRPr/>
                      </a:pPr>
                      <a:r>
                        <a:rPr lang="en-US" sz="1400" b="1">
                          <a:solidFill>
                            <a:schemeClr val="tx2"/>
                          </a:solidFill>
                        </a:rPr>
                        <a:t>People Advisory</a:t>
                      </a:r>
                    </a:p>
                    <a:p>
                      <a:pPr marL="0" marR="0" lvl="0" indent="0" algn="l" defTabSz="914400" rtl="0" eaLnBrk="1" fontAlgn="auto" latinLnBrk="0" hangingPunct="1">
                        <a:lnSpc>
                          <a:spcPct val="100000"/>
                        </a:lnSpc>
                        <a:spcBef>
                          <a:spcPts val="0"/>
                        </a:spcBef>
                        <a:spcAft>
                          <a:spcPts val="400"/>
                        </a:spcAft>
                        <a:buClrTx/>
                        <a:buSzTx/>
                        <a:buFontTx/>
                        <a:buNone/>
                        <a:tabLst/>
                        <a:defRPr/>
                      </a:pPr>
                      <a:r>
                        <a:rPr lang="en-US" sz="1000"/>
                        <a:t>Assessing current organizational needs and identifying what and who is needed in the future to build thriving, sustainable organizations.</a:t>
                      </a:r>
                    </a:p>
                  </a:txBody>
                  <a:tcPr marL="0" marR="365760" marT="0" marB="0">
                    <a:noFill/>
                  </a:tcPr>
                </a:tc>
                <a:extLst>
                  <a:ext uri="{0D108BD9-81ED-4DB2-BD59-A6C34878D82A}">
                    <a16:rowId xmlns:a16="http://schemas.microsoft.com/office/drawing/2014/main" val="3551709742"/>
                  </a:ext>
                </a:extLst>
              </a:tr>
            </a:tbl>
          </a:graphicData>
        </a:graphic>
      </p:graphicFrame>
    </p:spTree>
    <p:extLst>
      <p:ext uri="{BB962C8B-B14F-4D97-AF65-F5344CB8AC3E}">
        <p14:creationId xmlns:p14="http://schemas.microsoft.com/office/powerpoint/2010/main" val="29742847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rm Overview – Svc. Model – Practices">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1" y="805434"/>
            <a:ext cx="5353599" cy="276999"/>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Integrated Service Model</a:t>
            </a:r>
          </a:p>
        </p:txBody>
      </p:sp>
      <p:graphicFrame>
        <p:nvGraphicFramePr>
          <p:cNvPr id="2" name="Table 2">
            <a:extLst>
              <a:ext uri="{FF2B5EF4-FFF2-40B4-BE49-F238E27FC236}">
                <a16:creationId xmlns:a16="http://schemas.microsoft.com/office/drawing/2014/main" id="{A70025F6-6597-83A0-77A6-E34D1FAC0855}"/>
              </a:ext>
            </a:extLst>
          </p:cNvPr>
          <p:cNvGraphicFramePr>
            <a:graphicFrameLocks noGrp="1"/>
          </p:cNvGraphicFramePr>
          <p:nvPr userDrawn="1"/>
        </p:nvGraphicFramePr>
        <p:xfrm>
          <a:off x="6949342" y="1414550"/>
          <a:ext cx="4171812" cy="4443380"/>
        </p:xfrm>
        <a:graphic>
          <a:graphicData uri="http://schemas.openxmlformats.org/drawingml/2006/table">
            <a:tbl>
              <a:tblPr>
                <a:tableStyleId>{5C22544A-7EE6-4342-B048-85BDC9FD1C3A}</a:tableStyleId>
              </a:tblPr>
              <a:tblGrid>
                <a:gridCol w="2204264">
                  <a:extLst>
                    <a:ext uri="{9D8B030D-6E8A-4147-A177-3AD203B41FA5}">
                      <a16:colId xmlns:a16="http://schemas.microsoft.com/office/drawing/2014/main" val="2974839608"/>
                    </a:ext>
                  </a:extLst>
                </a:gridCol>
                <a:gridCol w="1967548">
                  <a:extLst>
                    <a:ext uri="{9D8B030D-6E8A-4147-A177-3AD203B41FA5}">
                      <a16:colId xmlns:a16="http://schemas.microsoft.com/office/drawing/2014/main" val="1263610080"/>
                    </a:ext>
                  </a:extLst>
                </a:gridCol>
              </a:tblGrid>
              <a:tr h="511215">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solidFill>
                            <a:schemeClr val="accent2"/>
                          </a:solidFill>
                        </a:rPr>
                        <a:t>Select Practice Areas</a:t>
                      </a:r>
                      <a:endParaRPr lang="en-US">
                        <a:solidFill>
                          <a:schemeClr val="accent2"/>
                        </a:solidFill>
                      </a:endParaRPr>
                    </a:p>
                  </a:txBody>
                  <a:tcPr marL="0" marR="0" marT="0" anchor="b">
                    <a:lnB w="12700" cap="flat" cmpd="sng" algn="ctr">
                      <a:solidFill>
                        <a:schemeClr val="accent2"/>
                      </a:solidFill>
                      <a:prstDash val="solid"/>
                      <a:round/>
                      <a:headEnd type="none" w="med" len="med"/>
                      <a:tailEnd type="none" w="med" len="med"/>
                    </a:lnB>
                    <a:noFill/>
                  </a:tcPr>
                </a:tc>
                <a:tc hMerge="1">
                  <a:txBody>
                    <a:bodyPr/>
                    <a:lstStyle/>
                    <a:p>
                      <a:endParaRPr lang="en-US"/>
                    </a:p>
                  </a:txBody>
                  <a:tcPr/>
                </a:tc>
                <a:extLst>
                  <a:ext uri="{0D108BD9-81ED-4DB2-BD59-A6C34878D82A}">
                    <a16:rowId xmlns:a16="http://schemas.microsoft.com/office/drawing/2014/main" val="3550247322"/>
                  </a:ext>
                </a:extLst>
              </a:tr>
              <a:tr h="196141">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chemeClr val="accent2"/>
                        </a:solidFill>
                      </a:endParaRPr>
                    </a:p>
                  </a:txBody>
                  <a:tcPr marL="0" marR="0" marT="0" marB="0" anchor="b">
                    <a:lnL w="12700" cmpd="sng">
                      <a:noFill/>
                    </a:lnL>
                    <a:lnR w="12700" cmpd="sng">
                      <a:noFill/>
                    </a:lnR>
                    <a:lnT w="12700"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extLst>
                  <a:ext uri="{0D108BD9-81ED-4DB2-BD59-A6C34878D82A}">
                    <a16:rowId xmlns:a16="http://schemas.microsoft.com/office/drawing/2014/main" val="3480487906"/>
                  </a:ext>
                </a:extLst>
              </a:tr>
              <a:tr h="3736024">
                <a:tc>
                  <a:txBody>
                    <a:bodyPr/>
                    <a:lstStyle/>
                    <a:p>
                      <a:pPr lvl="0">
                        <a:spcAft>
                          <a:spcPts val="1000"/>
                        </a:spcAft>
                        <a:defRPr/>
                      </a:pPr>
                      <a:r>
                        <a:rPr lang="en-US" sz="1200" b="1">
                          <a:solidFill>
                            <a:schemeClr val="tx2"/>
                          </a:solidFill>
                        </a:rPr>
                        <a:t>Board Search &amp; Effectiveness</a:t>
                      </a:r>
                    </a:p>
                    <a:p>
                      <a:pPr lvl="0">
                        <a:spcAft>
                          <a:spcPts val="1000"/>
                        </a:spcAft>
                        <a:defRPr/>
                      </a:pPr>
                      <a:r>
                        <a:rPr lang="en-US" sz="1200" b="1">
                          <a:solidFill>
                            <a:schemeClr val="tx2"/>
                          </a:solidFill>
                        </a:rPr>
                        <a:t>Business Continuity &amp; Resiliency</a:t>
                      </a:r>
                    </a:p>
                    <a:p>
                      <a:pPr lvl="0">
                        <a:spcAft>
                          <a:spcPts val="1000"/>
                        </a:spcAft>
                        <a:defRPr/>
                      </a:pPr>
                      <a:r>
                        <a:rPr lang="en-US" sz="1200" b="1">
                          <a:solidFill>
                            <a:schemeClr val="tx2"/>
                          </a:solidFill>
                        </a:rPr>
                        <a:t>Business Transformation</a:t>
                      </a:r>
                    </a:p>
                    <a:p>
                      <a:pPr lvl="0">
                        <a:spcAft>
                          <a:spcPts val="1000"/>
                        </a:spcAft>
                        <a:defRPr/>
                      </a:pPr>
                      <a:r>
                        <a:rPr lang="en-US" sz="1200" b="1">
                          <a:solidFill>
                            <a:schemeClr val="tx2"/>
                          </a:solidFill>
                        </a:rPr>
                        <a:t>Capital, M&amp;A and Transactions</a:t>
                      </a:r>
                    </a:p>
                    <a:p>
                      <a:pPr lvl="0">
                        <a:spcAft>
                          <a:spcPts val="1000"/>
                        </a:spcAft>
                        <a:defRPr/>
                      </a:pPr>
                      <a:r>
                        <a:rPr lang="en-US" sz="1200" b="1">
                          <a:solidFill>
                            <a:schemeClr val="tx2"/>
                          </a:solidFill>
                        </a:rPr>
                        <a:t>Creative</a:t>
                      </a:r>
                    </a:p>
                    <a:p>
                      <a:pPr lvl="0">
                        <a:spcAft>
                          <a:spcPts val="1000"/>
                        </a:spcAft>
                        <a:defRPr/>
                      </a:pPr>
                      <a:r>
                        <a:rPr lang="en-US" sz="1200" b="1">
                          <a:solidFill>
                            <a:schemeClr val="tx2"/>
                          </a:solidFill>
                        </a:rPr>
                        <a:t>Crisis Management</a:t>
                      </a:r>
                    </a:p>
                    <a:p>
                      <a:pPr lvl="0">
                        <a:spcAft>
                          <a:spcPts val="1000"/>
                        </a:spcAft>
                        <a:defRPr/>
                      </a:pPr>
                      <a:r>
                        <a:rPr lang="en-US" sz="1200" b="1">
                          <a:solidFill>
                            <a:schemeClr val="tx2"/>
                          </a:solidFill>
                        </a:rPr>
                        <a:t>ESG</a:t>
                      </a:r>
                    </a:p>
                    <a:p>
                      <a:pPr lvl="0">
                        <a:spcAft>
                          <a:spcPts val="1000"/>
                        </a:spcAft>
                        <a:defRPr/>
                      </a:pPr>
                      <a:r>
                        <a:rPr lang="en-US" sz="1200" b="1">
                          <a:solidFill>
                            <a:schemeClr val="tx2"/>
                          </a:solidFill>
                        </a:rPr>
                        <a:t>Executive Search</a:t>
                      </a:r>
                    </a:p>
                    <a:p>
                      <a:pPr lvl="0">
                        <a:spcAft>
                          <a:spcPts val="1000"/>
                        </a:spcAft>
                        <a:defRPr/>
                      </a:pPr>
                      <a:r>
                        <a:rPr lang="en-US" sz="1200" b="1">
                          <a:solidFill>
                            <a:schemeClr val="tx2"/>
                          </a:solidFill>
                        </a:rPr>
                        <a:t>Financial Communications &amp; Investor Relations</a:t>
                      </a:r>
                    </a:p>
                  </a:txBody>
                  <a:tcPr marL="0" marR="365760" marT="0" marB="0">
                    <a:lnT w="12700" cap="flat" cmpd="sng" algn="ctr">
                      <a:noFill/>
                      <a:prstDash val="solid"/>
                      <a:round/>
                      <a:headEnd type="none" w="med" len="med"/>
                      <a:tailEnd type="none" w="med" len="med"/>
                    </a:lnT>
                    <a:noFill/>
                  </a:tcPr>
                </a:tc>
                <a:tc>
                  <a:txBody>
                    <a:bodyPr/>
                    <a:lstStyle/>
                    <a:p>
                      <a:pPr lvl="0">
                        <a:spcAft>
                          <a:spcPts val="1000"/>
                        </a:spcAft>
                        <a:defRPr/>
                      </a:pPr>
                      <a:r>
                        <a:rPr lang="en-US" sz="1200" b="1">
                          <a:solidFill>
                            <a:schemeClr val="tx2"/>
                          </a:solidFill>
                        </a:rPr>
                        <a:t>Geopolitical Risk</a:t>
                      </a:r>
                    </a:p>
                    <a:p>
                      <a:pPr lvl="0">
                        <a:spcAft>
                          <a:spcPts val="1000"/>
                        </a:spcAft>
                        <a:defRPr/>
                      </a:pPr>
                      <a:r>
                        <a:rPr lang="en-US" sz="1200" b="1">
                          <a:solidFill>
                            <a:schemeClr val="tx2"/>
                          </a:solidFill>
                        </a:rPr>
                        <a:t>Government &amp; Public Affairs</a:t>
                      </a:r>
                    </a:p>
                    <a:p>
                      <a:pPr lvl="0">
                        <a:spcAft>
                          <a:spcPts val="1000"/>
                        </a:spcAft>
                        <a:defRPr/>
                      </a:pPr>
                      <a:r>
                        <a:rPr lang="en-US" sz="1200" b="1">
                          <a:solidFill>
                            <a:schemeClr val="tx2"/>
                          </a:solidFill>
                        </a:rPr>
                        <a:t>Insolvency &amp; Bankruptcy</a:t>
                      </a:r>
                    </a:p>
                    <a:p>
                      <a:pPr lvl="0">
                        <a:spcAft>
                          <a:spcPts val="1000"/>
                        </a:spcAft>
                        <a:defRPr/>
                      </a:pPr>
                      <a:r>
                        <a:rPr lang="en-US" sz="1200" b="1">
                          <a:solidFill>
                            <a:schemeClr val="tx2"/>
                          </a:solidFill>
                        </a:rPr>
                        <a:t>Litigation Support</a:t>
                      </a:r>
                    </a:p>
                    <a:p>
                      <a:pPr lvl="0">
                        <a:spcAft>
                          <a:spcPts val="1000"/>
                        </a:spcAft>
                        <a:defRPr/>
                      </a:pPr>
                      <a:r>
                        <a:rPr lang="en-US" sz="1200" b="1">
                          <a:solidFill>
                            <a:schemeClr val="tx2"/>
                          </a:solidFill>
                        </a:rPr>
                        <a:t>Organizational Performance</a:t>
                      </a:r>
                    </a:p>
                    <a:p>
                      <a:pPr lvl="0">
                        <a:spcAft>
                          <a:spcPts val="1000"/>
                        </a:spcAft>
                        <a:defRPr/>
                      </a:pPr>
                      <a:r>
                        <a:rPr lang="en-US" sz="1200" b="1">
                          <a:solidFill>
                            <a:schemeClr val="tx2"/>
                          </a:solidFill>
                        </a:rPr>
                        <a:t>Purpose, Positioning &amp; Narrative</a:t>
                      </a:r>
                    </a:p>
                    <a:p>
                      <a:pPr lvl="0">
                        <a:spcAft>
                          <a:spcPts val="1000"/>
                        </a:spcAft>
                        <a:defRPr/>
                      </a:pPr>
                      <a:r>
                        <a:rPr lang="en-US" sz="1200" b="1">
                          <a:solidFill>
                            <a:schemeClr val="tx2"/>
                          </a:solidFill>
                        </a:rPr>
                        <a:t>Research &amp; Analytics</a:t>
                      </a:r>
                    </a:p>
                    <a:p>
                      <a:pPr lvl="0">
                        <a:spcAft>
                          <a:spcPts val="1000"/>
                        </a:spcAft>
                        <a:defRPr/>
                      </a:pPr>
                      <a:r>
                        <a:rPr lang="en-US" sz="1200" b="1">
                          <a:solidFill>
                            <a:schemeClr val="tx2"/>
                          </a:solidFill>
                        </a:rPr>
                        <a:t>Restructuring</a:t>
                      </a:r>
                    </a:p>
                    <a:p>
                      <a:pPr lvl="0">
                        <a:spcAft>
                          <a:spcPts val="1000"/>
                        </a:spcAft>
                        <a:defRPr/>
                      </a:pPr>
                      <a:r>
                        <a:rPr lang="en-US" sz="1200" b="1">
                          <a:solidFill>
                            <a:schemeClr val="tx2"/>
                          </a:solidFill>
                        </a:rPr>
                        <a:t>Special Situations</a:t>
                      </a:r>
                    </a:p>
                  </a:txBody>
                  <a:tcPr marL="0" marR="365760" marT="0" marB="0">
                    <a:lnT w="12700" cap="flat" cmpd="sng" algn="ctr">
                      <a:noFill/>
                      <a:prstDash val="solid"/>
                      <a:round/>
                      <a:headEnd type="none" w="med" len="med"/>
                      <a:tailEnd type="none" w="med" len="med"/>
                    </a:lnT>
                    <a:noFill/>
                  </a:tcPr>
                </a:tc>
                <a:extLst>
                  <a:ext uri="{0D108BD9-81ED-4DB2-BD59-A6C34878D82A}">
                    <a16:rowId xmlns:a16="http://schemas.microsoft.com/office/drawing/2014/main" val="205773027"/>
                  </a:ext>
                </a:extLst>
              </a:tr>
            </a:tbl>
          </a:graphicData>
        </a:graphic>
      </p:graphicFrame>
      <p:sp>
        <p:nvSpPr>
          <p:cNvPr id="3" name="Round Diagonal Corner Rectangle 2">
            <a:extLst>
              <a:ext uri="{FF2B5EF4-FFF2-40B4-BE49-F238E27FC236}">
                <a16:creationId xmlns:a16="http://schemas.microsoft.com/office/drawing/2014/main" id="{FB3188E0-91F4-CCC8-CC3E-EBCACDBBB511}"/>
              </a:ext>
            </a:extLst>
          </p:cNvPr>
          <p:cNvSpPr/>
          <p:nvPr userDrawn="1"/>
        </p:nvSpPr>
        <p:spPr>
          <a:xfrm>
            <a:off x="6551836" y="1262720"/>
            <a:ext cx="4961665" cy="4795171"/>
          </a:xfrm>
          <a:prstGeom prst="round2DiagRect">
            <a:avLst>
              <a:gd name="adj1" fmla="val 9837"/>
              <a:gd name="adj2" fmla="val 0"/>
            </a:avLst>
          </a:prstGeom>
          <a:no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pic>
        <p:nvPicPr>
          <p:cNvPr id="4" name="Graphic 3">
            <a:extLst>
              <a:ext uri="{FF2B5EF4-FFF2-40B4-BE49-F238E27FC236}">
                <a16:creationId xmlns:a16="http://schemas.microsoft.com/office/drawing/2014/main" id="{4F50CABA-3903-C053-FA8E-D8FE91AA8C0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pic>
        <p:nvPicPr>
          <p:cNvPr id="24" name="Picture 23">
            <a:extLst>
              <a:ext uri="{FF2B5EF4-FFF2-40B4-BE49-F238E27FC236}">
                <a16:creationId xmlns:a16="http://schemas.microsoft.com/office/drawing/2014/main" id="{6AD0C6B4-80A0-43C9-B0B6-1A1B640DBCBF}"/>
              </a:ext>
            </a:extLst>
          </p:cNvPr>
          <p:cNvPicPr>
            <a:picLocks noChangeAspect="1"/>
          </p:cNvPicPr>
          <p:nvPr userDrawn="1"/>
        </p:nvPicPr>
        <p:blipFill rotWithShape="1">
          <a:blip r:embed="rId4" cstate="print">
            <a:extLst>
              <a:ext uri="{28A0092B-C50C-407E-A947-70E740481C1C}">
                <a14:useLocalDpi xmlns:a14="http://schemas.microsoft.com/office/drawing/2010/main"/>
              </a:ext>
            </a:extLst>
          </a:blip>
          <a:srcRect/>
          <a:stretch/>
        </p:blipFill>
        <p:spPr>
          <a:xfrm>
            <a:off x="914402" y="1165687"/>
            <a:ext cx="5124999" cy="5043004"/>
          </a:xfrm>
          <a:prstGeom prst="rect">
            <a:avLst/>
          </a:prstGeom>
        </p:spPr>
      </p:pic>
    </p:spTree>
    <p:extLst>
      <p:ext uri="{BB962C8B-B14F-4D97-AF65-F5344CB8AC3E}">
        <p14:creationId xmlns:p14="http://schemas.microsoft.com/office/powerpoint/2010/main" val="29301789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2" y="2936734"/>
            <a:ext cx="4443655" cy="1329595"/>
          </a:xfrm>
        </p:spPr>
        <p:txBody>
          <a:bodyPr vert="horz" lIns="0" tIns="0" rIns="0" bIns="0" rtlCol="0" anchor="t">
            <a:noAutofit/>
          </a:bodyPr>
          <a:lstStyle>
            <a:lvl1pPr>
              <a:lnSpc>
                <a:spcPct val="85000"/>
              </a:lnSpc>
              <a:defRPr lang="en-US" sz="4800" b="1" i="0" kern="1200" dirty="0">
                <a:solidFill>
                  <a:schemeClr val="accent1"/>
                </a:solidFill>
                <a:latin typeface="Cambria" panose="02040503050406030204" pitchFamily="18" charset="0"/>
                <a:ea typeface="+mj-ea"/>
                <a:cs typeface="+mj-cs"/>
              </a:defRPr>
            </a:lvl1pPr>
          </a:lstStyle>
          <a:p>
            <a:pPr lvl="0"/>
            <a:r>
              <a:rPr lang="en-US"/>
              <a:t>Click to edit Master title style</a:t>
            </a:r>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685801" y="2507887"/>
            <a:ext cx="2697163" cy="403225"/>
          </a:xfrm>
        </p:spPr>
        <p:txBody>
          <a:bodyPr anchor="ct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Section 00</a:t>
            </a:r>
          </a:p>
        </p:txBody>
      </p:sp>
      <p:sp>
        <p:nvSpPr>
          <p:cNvPr id="11" name="Picture Placeholder 10">
            <a:extLst>
              <a:ext uri="{FF2B5EF4-FFF2-40B4-BE49-F238E27FC236}">
                <a16:creationId xmlns:a16="http://schemas.microsoft.com/office/drawing/2014/main" id="{C88A5CDD-6368-D650-2359-F890B7F1AD81}"/>
              </a:ext>
            </a:extLst>
          </p:cNvPr>
          <p:cNvSpPr>
            <a:spLocks noGrp="1"/>
          </p:cNvSpPr>
          <p:nvPr>
            <p:ph type="pic" sz="quarter" idx="14"/>
          </p:nvPr>
        </p:nvSpPr>
        <p:spPr>
          <a:xfrm>
            <a:off x="6186599" y="685800"/>
            <a:ext cx="5310031" cy="5486400"/>
          </a:xfrm>
          <a:prstGeom prst="round2DiagRect">
            <a:avLst>
              <a:gd name="adj1" fmla="val 12064"/>
              <a:gd name="adj2" fmla="val 0"/>
            </a:avLst>
          </a:prstGeom>
          <a:solidFill>
            <a:schemeClr val="accent6">
              <a:lumMod val="20000"/>
              <a:lumOff val="80000"/>
            </a:schemeClr>
          </a:solidFill>
        </p:spPr>
        <p:txBody>
          <a:bodyPr/>
          <a:lstStyle>
            <a:lvl1pPr marL="0" indent="0">
              <a:buNone/>
              <a:defRPr/>
            </a:lvl1pPr>
          </a:lstStyle>
          <a:p>
            <a:r>
              <a:rPr lang="en-US"/>
              <a:t>Click icon to add picture</a:t>
            </a:r>
            <a:endParaRPr lang="en-BR"/>
          </a:p>
        </p:txBody>
      </p:sp>
      <p:pic>
        <p:nvPicPr>
          <p:cNvPr id="3" name="Graphic 2">
            <a:extLst>
              <a:ext uri="{FF2B5EF4-FFF2-40B4-BE49-F238E27FC236}">
                <a16:creationId xmlns:a16="http://schemas.microsoft.com/office/drawing/2014/main" id="{152BBC1D-2748-1D9A-60E1-2AFC5FB6378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4477344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ub Divider">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2" y="2936734"/>
            <a:ext cx="4443655" cy="1329595"/>
          </a:xfrm>
        </p:spPr>
        <p:txBody>
          <a:bodyPr vert="horz" lIns="0" tIns="0" rIns="0" bIns="0" rtlCol="0" anchor="t">
            <a:noAutofit/>
          </a:bodyPr>
          <a:lstStyle>
            <a:lvl1pPr>
              <a:lnSpc>
                <a:spcPct val="85000"/>
              </a:lnSpc>
              <a:defRPr lang="en-US" sz="4800" b="1" i="0" kern="1200" dirty="0">
                <a:solidFill>
                  <a:schemeClr val="bg1"/>
                </a:solidFill>
                <a:latin typeface="Cambria" panose="02040503050406030204" pitchFamily="18" charset="0"/>
                <a:ea typeface="+mj-ea"/>
                <a:cs typeface="+mj-cs"/>
              </a:defRPr>
            </a:lvl1pPr>
          </a:lstStyle>
          <a:p>
            <a:pPr lvl="0"/>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685801" y="2507887"/>
            <a:ext cx="2697163" cy="403225"/>
          </a:xfrm>
        </p:spPr>
        <p:txBody>
          <a:bodyPr anchor="ct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Section 00</a:t>
            </a:r>
          </a:p>
        </p:txBody>
      </p:sp>
      <p:pic>
        <p:nvPicPr>
          <p:cNvPr id="3" name="Graphic 2">
            <a:extLst>
              <a:ext uri="{FF2B5EF4-FFF2-40B4-BE49-F238E27FC236}">
                <a16:creationId xmlns:a16="http://schemas.microsoft.com/office/drawing/2014/main" id="{E0D6F0BF-E29D-1D49-DF58-5A9E9DEA47D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21617678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age Sub Divide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76F5C34-6B84-18C9-DDF7-8E045BC2A187}"/>
              </a:ext>
            </a:extLst>
          </p:cNvPr>
          <p:cNvSpPr/>
          <p:nvPr userDrawn="1"/>
        </p:nvSpPr>
        <p:spPr>
          <a:xfrm>
            <a:off x="1" y="0"/>
            <a:ext cx="42177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154327" y="2936734"/>
            <a:ext cx="5344732" cy="1329595"/>
          </a:xfrm>
        </p:spPr>
        <p:txBody>
          <a:bodyPr vert="horz" lIns="0" tIns="0" rIns="0" bIns="0" rtlCol="0" anchor="t">
            <a:noAutofit/>
          </a:bodyPr>
          <a:lstStyle>
            <a:lvl1pPr>
              <a:lnSpc>
                <a:spcPct val="85000"/>
              </a:lnSpc>
              <a:defRPr lang="en-US" sz="4800" b="1" i="0" kern="1200" dirty="0">
                <a:solidFill>
                  <a:schemeClr val="accent1"/>
                </a:solidFill>
                <a:latin typeface="Cambria" panose="02040503050406030204" pitchFamily="18" charset="0"/>
                <a:ea typeface="+mj-ea"/>
                <a:cs typeface="+mj-cs"/>
              </a:defRPr>
            </a:lvl1pPr>
          </a:lstStyle>
          <a:p>
            <a:pPr lvl="0"/>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6154328" y="2507887"/>
            <a:ext cx="2697163" cy="403225"/>
          </a:xfrm>
        </p:spPr>
        <p:txBody>
          <a:bodyPr anchor="ct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Section 00</a:t>
            </a:r>
          </a:p>
        </p:txBody>
      </p:sp>
      <p:sp>
        <p:nvSpPr>
          <p:cNvPr id="8" name="Picture Placeholder 6">
            <a:extLst>
              <a:ext uri="{FF2B5EF4-FFF2-40B4-BE49-F238E27FC236}">
                <a16:creationId xmlns:a16="http://schemas.microsoft.com/office/drawing/2014/main" id="{BDFFD791-256B-43BB-E621-D7CF576F0630}"/>
              </a:ext>
            </a:extLst>
          </p:cNvPr>
          <p:cNvSpPr>
            <a:spLocks noGrp="1"/>
          </p:cNvSpPr>
          <p:nvPr>
            <p:ph type="pic" sz="quarter" idx="15"/>
          </p:nvPr>
        </p:nvSpPr>
        <p:spPr>
          <a:xfrm>
            <a:off x="685804" y="950453"/>
            <a:ext cx="4558581" cy="4679950"/>
          </a:xfrm>
          <a:prstGeom prst="round2DiagRect">
            <a:avLst/>
          </a:prstGeom>
          <a:solidFill>
            <a:schemeClr val="accent6"/>
          </a:solidFill>
        </p:spPr>
        <p:txBody>
          <a:bodyPr/>
          <a:lstStyle/>
          <a:p>
            <a:r>
              <a:rPr lang="en-US"/>
              <a:t>Click icon to add picture</a:t>
            </a:r>
          </a:p>
        </p:txBody>
      </p:sp>
      <p:pic>
        <p:nvPicPr>
          <p:cNvPr id="25" name="Picture 24">
            <a:extLst>
              <a:ext uri="{FF2B5EF4-FFF2-40B4-BE49-F238E27FC236}">
                <a16:creationId xmlns:a16="http://schemas.microsoft.com/office/drawing/2014/main" id="{7787420F-C347-A53B-1DAB-84067AD943D3}"/>
              </a:ext>
            </a:extLst>
          </p:cNvPr>
          <p:cNvPicPr>
            <a:picLocks noChangeAspect="1"/>
          </p:cNvPicPr>
          <p:nvPr userDrawn="1"/>
        </p:nvPicPr>
        <p:blipFill>
          <a:blip r:embed="rId2"/>
          <a:stretch>
            <a:fillRect/>
          </a:stretch>
        </p:blipFill>
        <p:spPr>
          <a:xfrm>
            <a:off x="685800" y="6172202"/>
            <a:ext cx="877824" cy="191091"/>
          </a:xfrm>
          <a:prstGeom prst="rect">
            <a:avLst/>
          </a:prstGeom>
        </p:spPr>
      </p:pic>
    </p:spTree>
    <p:extLst>
      <p:ext uri="{BB962C8B-B14F-4D97-AF65-F5344CB8AC3E}">
        <p14:creationId xmlns:p14="http://schemas.microsoft.com/office/powerpoint/2010/main" val="363382922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Photo Break">
    <p:bg>
      <p:bgPr>
        <a:solidFill>
          <a:schemeClr val="accent1"/>
        </a:solidFill>
        <a:effectLst/>
      </p:bgPr>
    </p:bg>
    <p:spTree>
      <p:nvGrpSpPr>
        <p:cNvPr id="1" name=""/>
        <p:cNvGrpSpPr/>
        <p:nvPr/>
      </p:nvGrpSpPr>
      <p:grpSpPr>
        <a:xfrm>
          <a:off x="0" y="0"/>
          <a:ext cx="0" cy="0"/>
          <a:chOff x="0" y="0"/>
          <a:chExt cx="0" cy="0"/>
        </a:xfrm>
      </p:grpSpPr>
      <p:sp>
        <p:nvSpPr>
          <p:cNvPr id="4" name="Picture Placeholder 26">
            <a:extLst>
              <a:ext uri="{FF2B5EF4-FFF2-40B4-BE49-F238E27FC236}">
                <a16:creationId xmlns:a16="http://schemas.microsoft.com/office/drawing/2014/main" id="{F983F2E2-9836-0CAA-1892-386FF180430C}"/>
              </a:ext>
            </a:extLst>
          </p:cNvPr>
          <p:cNvSpPr>
            <a:spLocks noGrp="1"/>
          </p:cNvSpPr>
          <p:nvPr>
            <p:ph type="pic" sz="quarter" idx="17"/>
          </p:nvPr>
        </p:nvSpPr>
        <p:spPr>
          <a:xfrm>
            <a:off x="0" y="0"/>
            <a:ext cx="12192000" cy="6858000"/>
          </a:xfrm>
          <a:solidFill>
            <a:schemeClr val="accent6">
              <a:lumMod val="20000"/>
              <a:lumOff val="80000"/>
            </a:schemeClr>
          </a:solidFill>
        </p:spPr>
        <p:txBody>
          <a:bodyPr/>
          <a:lstStyle/>
          <a:p>
            <a:r>
              <a:rPr lang="en-US"/>
              <a:t>Click icon to add picture</a:t>
            </a:r>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2" y="804674"/>
            <a:ext cx="4443655" cy="1329595"/>
          </a:xfrm>
        </p:spPr>
        <p:txBody>
          <a:bodyPr vert="horz" lIns="0" tIns="0" rIns="0" bIns="0" rtlCol="0" anchor="t">
            <a:noAutofit/>
          </a:bodyPr>
          <a:lstStyle>
            <a:lvl1pPr>
              <a:lnSpc>
                <a:spcPct val="85000"/>
              </a:lnSpc>
              <a:defRPr lang="en-US" sz="4800" b="1" i="0" kern="1200" dirty="0">
                <a:solidFill>
                  <a:schemeClr val="tx2"/>
                </a:solidFill>
                <a:latin typeface="Cambria" panose="02040503050406030204" pitchFamily="18" charset="0"/>
                <a:ea typeface="+mj-ea"/>
                <a:cs typeface="+mj-cs"/>
              </a:defRPr>
            </a:lvl1pPr>
          </a:lstStyle>
          <a:p>
            <a:pPr lvl="0"/>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lvl1pPr>
              <a:defRPr>
                <a:solidFill>
                  <a:schemeClr val="bg1"/>
                </a:solidFill>
              </a:defRPr>
            </a:lvl1pPr>
          </a:lstStyle>
          <a:p>
            <a:fld id="{1FAE0358-8572-0247-A8EC-B326082CFE2D}" type="slidenum">
              <a:rPr lang="en-US" smtClean="0"/>
              <a:pPr/>
              <a:t>‹nº›</a:t>
            </a:fld>
            <a:endParaRPr lang="en-US"/>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685801" y="539496"/>
            <a:ext cx="2697163" cy="184666"/>
          </a:xfrm>
        </p:spPr>
        <p:txBody>
          <a:bodyPr anchor="ctr">
            <a:noAutofit/>
          </a:bodyPr>
          <a:lstStyle>
            <a:lvl1pPr>
              <a:defRPr lang="en-US" sz="1200" b="1" kern="1200" dirty="0">
                <a:solidFill>
                  <a:schemeClr val="bg1">
                    <a:lumMod val="65000"/>
                  </a:schemeClr>
                </a:solidFill>
                <a:latin typeface="+mn-lt"/>
                <a:ea typeface="+mn-ea"/>
                <a:cs typeface="+mn-cs"/>
              </a:defRPr>
            </a:lvl1pPr>
          </a:lstStyle>
          <a:p>
            <a:pPr marL="0" lvl="0" indent="0" algn="l" defTabSz="914377" rtl="0" eaLnBrk="1" latinLnBrk="0" hangingPunct="1">
              <a:lnSpc>
                <a:spcPct val="100000"/>
              </a:lnSpc>
              <a:spcBef>
                <a:spcPts val="900"/>
              </a:spcBef>
              <a:buFontTx/>
              <a:buNone/>
            </a:pPr>
            <a:r>
              <a:rPr lang="en-US"/>
              <a:t>Section Title</a:t>
            </a:r>
          </a:p>
        </p:txBody>
      </p:sp>
      <p:pic>
        <p:nvPicPr>
          <p:cNvPr id="3" name="Graphic 2">
            <a:extLst>
              <a:ext uri="{FF2B5EF4-FFF2-40B4-BE49-F238E27FC236}">
                <a16:creationId xmlns:a16="http://schemas.microsoft.com/office/drawing/2014/main" id="{E0D6F0BF-E29D-1D49-DF58-5A9E9DEA47D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4773215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ark Table of Contents">
    <p:bg>
      <p:bgPr>
        <a:solidFill>
          <a:schemeClr val="accent1"/>
        </a:solidFill>
        <a:effectLst/>
      </p:bgPr>
    </p:bg>
    <p:spTree>
      <p:nvGrpSpPr>
        <p:cNvPr id="1" name=""/>
        <p:cNvGrpSpPr/>
        <p:nvPr/>
      </p:nvGrpSpPr>
      <p:grpSpPr>
        <a:xfrm>
          <a:off x="0" y="0"/>
          <a:ext cx="0" cy="0"/>
          <a:chOff x="0" y="0"/>
          <a:chExt cx="0" cy="0"/>
        </a:xfrm>
      </p:grpSpPr>
      <p:pic>
        <p:nvPicPr>
          <p:cNvPr id="4" name="Picture Placeholder 4">
            <a:extLst>
              <a:ext uri="{FF2B5EF4-FFF2-40B4-BE49-F238E27FC236}">
                <a16:creationId xmlns:a16="http://schemas.microsoft.com/office/drawing/2014/main" id="{8333250E-CD0C-D1F4-21BE-5CF745476EE9}"/>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685802" y="685800"/>
            <a:ext cx="4988295" cy="5194300"/>
          </a:xfrm>
          <a:prstGeom prst="round2DiagRect">
            <a:avLst>
              <a:gd name="adj1" fmla="val 16189"/>
              <a:gd name="adj2" fmla="val 0"/>
            </a:avLst>
          </a:prstGeom>
          <a:ln w="88900" cap="sq">
            <a:noFill/>
            <a:miter lim="800000"/>
          </a:ln>
          <a:effectLst/>
        </p:spPr>
      </p:pic>
      <p:sp>
        <p:nvSpPr>
          <p:cNvPr id="2" name="Title 1">
            <a:extLst>
              <a:ext uri="{FF2B5EF4-FFF2-40B4-BE49-F238E27FC236}">
                <a16:creationId xmlns:a16="http://schemas.microsoft.com/office/drawing/2014/main" id="{7B214FB8-FFF4-3FB6-D0B5-2ECF1CC31CEF}"/>
              </a:ext>
            </a:extLst>
          </p:cNvPr>
          <p:cNvSpPr>
            <a:spLocks noGrp="1"/>
          </p:cNvSpPr>
          <p:nvPr>
            <p:ph type="ctrTitle"/>
          </p:nvPr>
        </p:nvSpPr>
        <p:spPr>
          <a:xfrm>
            <a:off x="1174749" y="1174750"/>
            <a:ext cx="4009899" cy="1436658"/>
          </a:xfrm>
        </p:spPr>
        <p:txBody>
          <a:bodyPr anchor="t"/>
          <a:lstStyle>
            <a:lvl1pPr algn="l">
              <a:lnSpc>
                <a:spcPct val="85000"/>
              </a:lnSpc>
              <a:defRPr sz="4800" b="1" i="0">
                <a:solidFill>
                  <a:schemeClr val="accent1"/>
                </a:solidFill>
                <a:latin typeface="Cambria" panose="02040503050406030204" pitchFamily="18" charset="0"/>
              </a:defRPr>
            </a:lvl1pPr>
          </a:lstStyle>
          <a:p>
            <a:r>
              <a:rPr lang="en-US"/>
              <a:t>Click to edit Master title style</a:t>
            </a:r>
          </a:p>
        </p:txBody>
      </p:sp>
      <p:pic>
        <p:nvPicPr>
          <p:cNvPr id="3" name="Graphic 2">
            <a:extLst>
              <a:ext uri="{FF2B5EF4-FFF2-40B4-BE49-F238E27FC236}">
                <a16:creationId xmlns:a16="http://schemas.microsoft.com/office/drawing/2014/main" id="{B69A7722-F45F-58F6-280B-1B56BCFE5B68}"/>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412443187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ull Screen Image">
    <p:spTree>
      <p:nvGrpSpPr>
        <p:cNvPr id="1" name=""/>
        <p:cNvGrpSpPr/>
        <p:nvPr/>
      </p:nvGrpSpPr>
      <p:grpSpPr>
        <a:xfrm>
          <a:off x="0" y="0"/>
          <a:ext cx="0" cy="0"/>
          <a:chOff x="0" y="0"/>
          <a:chExt cx="0" cy="0"/>
        </a:xfrm>
      </p:grpSpPr>
      <p:sp>
        <p:nvSpPr>
          <p:cNvPr id="27" name="Picture Placeholder 26">
            <a:extLst>
              <a:ext uri="{FF2B5EF4-FFF2-40B4-BE49-F238E27FC236}">
                <a16:creationId xmlns:a16="http://schemas.microsoft.com/office/drawing/2014/main" id="{7B6EE093-1E92-9B70-645B-A9914CD84642}"/>
              </a:ext>
            </a:extLst>
          </p:cNvPr>
          <p:cNvSpPr>
            <a:spLocks noGrp="1"/>
          </p:cNvSpPr>
          <p:nvPr>
            <p:ph type="pic" sz="quarter" idx="17"/>
          </p:nvPr>
        </p:nvSpPr>
        <p:spPr>
          <a:xfrm>
            <a:off x="0" y="0"/>
            <a:ext cx="12192000" cy="6858000"/>
          </a:xfrm>
          <a:solidFill>
            <a:schemeClr val="accent6">
              <a:lumMod val="20000"/>
              <a:lumOff val="80000"/>
            </a:schemeClr>
          </a:solidFill>
        </p:spPr>
        <p:txBody>
          <a:bodyPr/>
          <a:lstStyle/>
          <a:p>
            <a:r>
              <a:rPr lang="en-US"/>
              <a:t>Click icon to add picture</a:t>
            </a:r>
          </a:p>
        </p:txBody>
      </p:sp>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2" y="804672"/>
            <a:ext cx="4443655"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6154327" y="804673"/>
            <a:ext cx="5344732" cy="87782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pic>
        <p:nvPicPr>
          <p:cNvPr id="4" name="Graphic 3">
            <a:extLst>
              <a:ext uri="{FF2B5EF4-FFF2-40B4-BE49-F238E27FC236}">
                <a16:creationId xmlns:a16="http://schemas.microsoft.com/office/drawing/2014/main" id="{292E099F-FD81-920B-6B3B-B33D4FD6D1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6880584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ark Title and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799" y="805436"/>
            <a:ext cx="7173487" cy="874141"/>
          </a:xfrm>
        </p:spPr>
        <p:txBody>
          <a:bodyPr/>
          <a:lstStyle>
            <a:lvl1pP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799" y="2112265"/>
            <a:ext cx="7173487" cy="3229682"/>
          </a:xfrm>
        </p:spPr>
        <p:txBody>
          <a:bodyPr/>
          <a:lstStyle>
            <a:lvl1pPr>
              <a:defRPr b="1">
                <a:solidFill>
                  <a:schemeClr val="bg1"/>
                </a:solidFill>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pic>
        <p:nvPicPr>
          <p:cNvPr id="4" name="Graphic 3">
            <a:extLst>
              <a:ext uri="{FF2B5EF4-FFF2-40B4-BE49-F238E27FC236}">
                <a16:creationId xmlns:a16="http://schemas.microsoft.com/office/drawing/2014/main" id="{D9A9C5DC-37B6-0A97-E9F0-C35CD5FE10E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24811142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6"/>
            <a:ext cx="7173485" cy="874141"/>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2112265"/>
            <a:ext cx="7173485" cy="3229682"/>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36B6FDA9-6ADD-2FBB-E587-9CF0F0DD5C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403168224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ark Two Line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1" y="2112265"/>
            <a:ext cx="4443655" cy="1696212"/>
          </a:xfrm>
        </p:spPr>
        <p:txBody>
          <a:bodyPr/>
          <a:lstStyle>
            <a:lvl1pPr>
              <a:defRPr b="1">
                <a:solidFill>
                  <a:schemeClr val="bg1"/>
                </a:solidFill>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sp>
        <p:nvSpPr>
          <p:cNvPr id="8" name="Text Placeholder 7">
            <a:extLst>
              <a:ext uri="{FF2B5EF4-FFF2-40B4-BE49-F238E27FC236}">
                <a16:creationId xmlns:a16="http://schemas.microsoft.com/office/drawing/2014/main" id="{B119DA55-BAF0-37BB-E0C0-E1B41479AE3C}"/>
              </a:ext>
            </a:extLst>
          </p:cNvPr>
          <p:cNvSpPr>
            <a:spLocks noGrp="1"/>
          </p:cNvSpPr>
          <p:nvPr>
            <p:ph type="body" sz="quarter" idx="14" hasCustomPrompt="1"/>
          </p:nvPr>
        </p:nvSpPr>
        <p:spPr>
          <a:xfrm>
            <a:off x="692151" y="1105956"/>
            <a:ext cx="4437063" cy="276999"/>
          </a:xfrm>
        </p:spPr>
        <p:txBody>
          <a:bodyPr>
            <a:noAutofit/>
          </a:bodyPr>
          <a:lstStyle>
            <a:lvl1pPr>
              <a:defRPr sz="1800">
                <a:solidFill>
                  <a:schemeClr val="bg1"/>
                </a:solidFill>
              </a:defRPr>
            </a:lvl1pPr>
          </a:lstStyle>
          <a:p>
            <a:pPr lvl="0"/>
            <a:r>
              <a:rPr lang="en-US"/>
              <a:t>Click to add text</a:t>
            </a:r>
          </a:p>
        </p:txBody>
      </p:sp>
      <p:pic>
        <p:nvPicPr>
          <p:cNvPr id="5" name="Graphic 4">
            <a:extLst>
              <a:ext uri="{FF2B5EF4-FFF2-40B4-BE49-F238E27FC236}">
                <a16:creationId xmlns:a16="http://schemas.microsoft.com/office/drawing/2014/main" id="{1C66FA65-45F1-FCC5-A939-0643A404C81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6148930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Lin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1" y="2112265"/>
            <a:ext cx="4443655" cy="1696212"/>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8" name="Text Placeholder 7">
            <a:extLst>
              <a:ext uri="{FF2B5EF4-FFF2-40B4-BE49-F238E27FC236}">
                <a16:creationId xmlns:a16="http://schemas.microsoft.com/office/drawing/2014/main" id="{B119DA55-BAF0-37BB-E0C0-E1B41479AE3C}"/>
              </a:ext>
            </a:extLst>
          </p:cNvPr>
          <p:cNvSpPr>
            <a:spLocks noGrp="1"/>
          </p:cNvSpPr>
          <p:nvPr>
            <p:ph type="body" sz="quarter" idx="14" hasCustomPrompt="1"/>
          </p:nvPr>
        </p:nvSpPr>
        <p:spPr>
          <a:xfrm>
            <a:off x="692151" y="1105956"/>
            <a:ext cx="4437063" cy="276999"/>
          </a:xfrm>
        </p:spPr>
        <p:txBody>
          <a:bodyPr>
            <a:noAutofit/>
          </a:bodyPr>
          <a:lstStyle>
            <a:lvl1pPr>
              <a:defRPr sz="1800"/>
            </a:lvl1pPr>
          </a:lstStyle>
          <a:p>
            <a:pPr lvl="0"/>
            <a:r>
              <a:rPr lang="en-US"/>
              <a:t>Click to add text</a:t>
            </a:r>
          </a:p>
        </p:txBody>
      </p:sp>
      <p:pic>
        <p:nvPicPr>
          <p:cNvPr id="4" name="Graphic 3">
            <a:extLst>
              <a:ext uri="{FF2B5EF4-FFF2-40B4-BE49-F238E27FC236}">
                <a16:creationId xmlns:a16="http://schemas.microsoft.com/office/drawing/2014/main" id="{1029FFFD-7AEF-F866-1DF3-EFFF8C1B3E0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38186601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Content - Multi-Ti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3138947" cy="553998"/>
          </a:xfrm>
        </p:spPr>
        <p:txBody>
          <a:bodyPr>
            <a:no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527050"/>
            <a:ext cx="3138947" cy="942539"/>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17" name="Text Placeholder 16">
            <a:extLst>
              <a:ext uri="{FF2B5EF4-FFF2-40B4-BE49-F238E27FC236}">
                <a16:creationId xmlns:a16="http://schemas.microsoft.com/office/drawing/2014/main" id="{11148D10-541D-0C22-5ADC-C8A8ADBD16F2}"/>
              </a:ext>
            </a:extLst>
          </p:cNvPr>
          <p:cNvSpPr>
            <a:spLocks noGrp="1"/>
          </p:cNvSpPr>
          <p:nvPr>
            <p:ph type="body" sz="quarter" idx="14"/>
          </p:nvPr>
        </p:nvSpPr>
        <p:spPr>
          <a:xfrm>
            <a:off x="685800" y="3437709"/>
            <a:ext cx="3138947" cy="19042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Graphic 3">
            <a:extLst>
              <a:ext uri="{FF2B5EF4-FFF2-40B4-BE49-F238E27FC236}">
                <a16:creationId xmlns:a16="http://schemas.microsoft.com/office/drawing/2014/main" id="{470F488E-317E-04B2-E62F-67C866779FF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95632287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ark Title and Content - Minimal">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1" y="2112265"/>
            <a:ext cx="2623764" cy="1696212"/>
          </a:xfrm>
        </p:spPr>
        <p:txBody>
          <a:bodyPr/>
          <a:lstStyle>
            <a:lvl1pPr>
              <a:defRPr b="1">
                <a:solidFill>
                  <a:schemeClr val="bg1"/>
                </a:solidFill>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pic>
        <p:nvPicPr>
          <p:cNvPr id="4" name="Graphic 3">
            <a:extLst>
              <a:ext uri="{FF2B5EF4-FFF2-40B4-BE49-F238E27FC236}">
                <a16:creationId xmlns:a16="http://schemas.microsoft.com/office/drawing/2014/main" id="{BD916ED7-7D09-E6A7-6505-DD1022AFF60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9169784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Content - Minima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1" y="2112265"/>
            <a:ext cx="2623764" cy="1696212"/>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89959874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 To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798" y="805434"/>
            <a:ext cx="6263541" cy="27432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318589"/>
            <a:ext cx="6263541" cy="553995"/>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4AF49EDA-F871-5D0A-25EF-C87986B3F00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07026612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ark Title and Caption - Top">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799" y="805433"/>
            <a:ext cx="2624328" cy="877824"/>
          </a:xfrm>
        </p:spPr>
        <p:txBody>
          <a:bodyPr>
            <a:noAutofit/>
          </a:bodyPr>
          <a:lstStyle>
            <a:lvl1pPr>
              <a:defRPr>
                <a:solidFill>
                  <a:schemeClr val="bg1"/>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sp>
        <p:nvSpPr>
          <p:cNvPr id="4" name="Text Placeholder 30">
            <a:extLst>
              <a:ext uri="{FF2B5EF4-FFF2-40B4-BE49-F238E27FC236}">
                <a16:creationId xmlns:a16="http://schemas.microsoft.com/office/drawing/2014/main" id="{B803E1D0-A342-4C64-665B-6F8912CC8552}"/>
              </a:ext>
            </a:extLst>
          </p:cNvPr>
          <p:cNvSpPr>
            <a:spLocks noGrp="1"/>
          </p:cNvSpPr>
          <p:nvPr>
            <p:ph type="body" sz="quarter" idx="14"/>
          </p:nvPr>
        </p:nvSpPr>
        <p:spPr>
          <a:xfrm>
            <a:off x="4334441" y="805372"/>
            <a:ext cx="7165409" cy="877887"/>
          </a:xfrm>
        </p:spPr>
        <p:txBody>
          <a:bodyPr/>
          <a:lstStyle>
            <a:lvl1pPr>
              <a:defRPr lang="en-US" sz="1200" b="1" kern="1200" dirty="0" smtClean="0">
                <a:solidFill>
                  <a:schemeClr val="bg1"/>
                </a:solidFill>
                <a:latin typeface="+mn-lt"/>
                <a:ea typeface="+mn-ea"/>
                <a:cs typeface="+mn-cs"/>
              </a:defRPr>
            </a:lvl1pPr>
            <a:lvl2pPr>
              <a:defRPr lang="en-US" sz="1200" b="1" kern="1200" dirty="0" smtClean="0">
                <a:solidFill>
                  <a:schemeClr val="bg1"/>
                </a:solidFill>
                <a:latin typeface="+mn-lt"/>
                <a:ea typeface="+mn-ea"/>
                <a:cs typeface="+mn-cs"/>
              </a:defRPr>
            </a:lvl2pPr>
            <a:lvl3pPr>
              <a:defRPr lang="en-US" sz="1200" b="1" kern="1200" dirty="0" smtClean="0">
                <a:solidFill>
                  <a:schemeClr val="bg1"/>
                </a:solidFill>
                <a:latin typeface="+mn-lt"/>
                <a:ea typeface="+mn-ea"/>
                <a:cs typeface="+mn-cs"/>
              </a:defRPr>
            </a:lvl3pPr>
            <a:lvl4pPr>
              <a:defRPr lang="en-US" sz="1200" b="1" kern="1200" dirty="0" smtClean="0">
                <a:solidFill>
                  <a:schemeClr val="bg1"/>
                </a:solidFill>
                <a:latin typeface="+mn-lt"/>
                <a:ea typeface="+mn-ea"/>
                <a:cs typeface="+mn-cs"/>
              </a:defRPr>
            </a:lvl4pPr>
            <a:lvl5pPr>
              <a:defRPr lang="en-US" sz="1200" b="1" kern="1200" dirty="0">
                <a:solidFill>
                  <a:schemeClr val="bg1"/>
                </a:solidFill>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Graphic 4">
            <a:extLst>
              <a:ext uri="{FF2B5EF4-FFF2-40B4-BE49-F238E27FC236}">
                <a16:creationId xmlns:a16="http://schemas.microsoft.com/office/drawing/2014/main" id="{891B84FA-46D7-3A43-A93F-538BE7DCFD4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14472562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pic>
        <p:nvPicPr>
          <p:cNvPr id="3" name="Picture Placeholder 4">
            <a:extLst>
              <a:ext uri="{FF2B5EF4-FFF2-40B4-BE49-F238E27FC236}">
                <a16:creationId xmlns:a16="http://schemas.microsoft.com/office/drawing/2014/main" id="{25974795-F2E4-D47D-503F-7CFA6F326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685802" y="685800"/>
            <a:ext cx="4988295" cy="5194300"/>
          </a:xfrm>
          <a:prstGeom prst="round2DiagRect">
            <a:avLst>
              <a:gd name="adj1" fmla="val 16189"/>
              <a:gd name="adj2" fmla="val 0"/>
            </a:avLst>
          </a:prstGeom>
          <a:ln w="88900" cap="sq">
            <a:noFill/>
            <a:miter lim="800000"/>
          </a:ln>
          <a:effectLst/>
        </p:spPr>
      </p:pic>
      <p:sp>
        <p:nvSpPr>
          <p:cNvPr id="2" name="Title 1">
            <a:extLst>
              <a:ext uri="{FF2B5EF4-FFF2-40B4-BE49-F238E27FC236}">
                <a16:creationId xmlns:a16="http://schemas.microsoft.com/office/drawing/2014/main" id="{7B214FB8-FFF4-3FB6-D0B5-2ECF1CC31CEF}"/>
              </a:ext>
            </a:extLst>
          </p:cNvPr>
          <p:cNvSpPr>
            <a:spLocks noGrp="1"/>
          </p:cNvSpPr>
          <p:nvPr>
            <p:ph type="ctrTitle"/>
          </p:nvPr>
        </p:nvSpPr>
        <p:spPr>
          <a:xfrm>
            <a:off x="1174749" y="1174750"/>
            <a:ext cx="4009899" cy="1436658"/>
          </a:xfrm>
        </p:spPr>
        <p:txBody>
          <a:bodyPr anchor="t"/>
          <a:lstStyle>
            <a:lvl1pPr algn="l">
              <a:lnSpc>
                <a:spcPct val="85000"/>
              </a:lnSpc>
              <a:defRPr sz="4800" b="1" i="0">
                <a:solidFill>
                  <a:schemeClr val="accent1"/>
                </a:solidFill>
                <a:latin typeface="Cambria" panose="02040503050406030204" pitchFamily="18" charset="0"/>
              </a:defRPr>
            </a:lvl1pPr>
          </a:lstStyle>
          <a:p>
            <a:r>
              <a:rPr lang="en-US"/>
              <a:t>Click to edit Master title style</a:t>
            </a:r>
          </a:p>
        </p:txBody>
      </p:sp>
      <p:pic>
        <p:nvPicPr>
          <p:cNvPr id="6" name="Graphic 5">
            <a:extLst>
              <a:ext uri="{FF2B5EF4-FFF2-40B4-BE49-F238E27FC236}">
                <a16:creationId xmlns:a16="http://schemas.microsoft.com/office/drawing/2014/main" id="{FA6030B3-453D-6C85-5B35-FEB3E4EA425F}"/>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45789480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aption - To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799" y="805433"/>
            <a:ext cx="2623771" cy="877824"/>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31" name="Text Placeholder 30">
            <a:extLst>
              <a:ext uri="{FF2B5EF4-FFF2-40B4-BE49-F238E27FC236}">
                <a16:creationId xmlns:a16="http://schemas.microsoft.com/office/drawing/2014/main" id="{DBE8408C-DCCB-F2F7-D7BE-75C9A1F2B4F4}"/>
              </a:ext>
            </a:extLst>
          </p:cNvPr>
          <p:cNvSpPr>
            <a:spLocks noGrp="1"/>
          </p:cNvSpPr>
          <p:nvPr>
            <p:ph type="body" sz="quarter" idx="14"/>
          </p:nvPr>
        </p:nvSpPr>
        <p:spPr>
          <a:xfrm>
            <a:off x="4334441" y="805372"/>
            <a:ext cx="7165409" cy="877887"/>
          </a:xfrm>
        </p:spPr>
        <p:txBody>
          <a:bodyPr/>
          <a:lstStyle>
            <a:lvl1pPr>
              <a:defRPr lang="en-US" sz="1200" b="1" kern="1200" dirty="0" smtClean="0">
                <a:solidFill>
                  <a:schemeClr val="accent4">
                    <a:lumMod val="50000"/>
                  </a:schemeClr>
                </a:solidFill>
                <a:latin typeface="+mn-lt"/>
                <a:ea typeface="+mn-ea"/>
                <a:cs typeface="+mn-cs"/>
              </a:defRPr>
            </a:lvl1pPr>
            <a:lvl2pPr>
              <a:defRPr lang="en-US" sz="1200" b="1" kern="1200" dirty="0" smtClean="0">
                <a:solidFill>
                  <a:schemeClr val="accent4">
                    <a:lumMod val="50000"/>
                  </a:schemeClr>
                </a:solidFill>
                <a:latin typeface="+mn-lt"/>
                <a:ea typeface="+mn-ea"/>
                <a:cs typeface="+mn-cs"/>
              </a:defRPr>
            </a:lvl2pPr>
            <a:lvl3pPr>
              <a:defRPr lang="en-US" sz="1200" b="1" kern="1200" dirty="0" smtClean="0">
                <a:solidFill>
                  <a:schemeClr val="accent4">
                    <a:lumMod val="50000"/>
                  </a:schemeClr>
                </a:solidFill>
                <a:latin typeface="+mn-lt"/>
                <a:ea typeface="+mn-ea"/>
                <a:cs typeface="+mn-cs"/>
              </a:defRPr>
            </a:lvl3pPr>
            <a:lvl4pPr>
              <a:defRPr lang="en-US" sz="1200" b="1" kern="1200" dirty="0" smtClean="0">
                <a:solidFill>
                  <a:schemeClr val="accent4">
                    <a:lumMod val="50000"/>
                  </a:schemeClr>
                </a:solidFill>
                <a:latin typeface="+mn-lt"/>
                <a:ea typeface="+mn-ea"/>
                <a:cs typeface="+mn-cs"/>
              </a:defRPr>
            </a:lvl4pPr>
            <a:lvl5pPr>
              <a:defRPr lang="en-US" sz="1200" b="1" kern="1200" dirty="0">
                <a:solidFill>
                  <a:schemeClr val="accent4">
                    <a:lumMod val="50000"/>
                  </a:schemeClr>
                </a:solidFill>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Graphic 2">
            <a:extLst>
              <a:ext uri="{FF2B5EF4-FFF2-40B4-BE49-F238E27FC236}">
                <a16:creationId xmlns:a16="http://schemas.microsoft.com/office/drawing/2014/main" id="{F3E79094-165F-6E2E-1B3F-1E3150EA111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9508949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E96F3-126B-6733-FC44-96CF8BB94B73}"/>
              </a:ext>
            </a:extLst>
          </p:cNvPr>
          <p:cNvSpPr>
            <a:spLocks noGrp="1"/>
          </p:cNvSpPr>
          <p:nvPr>
            <p:ph type="title"/>
          </p:nvPr>
        </p:nvSpPr>
        <p:spPr>
          <a:xfrm>
            <a:off x="685799" y="805436"/>
            <a:ext cx="4443656" cy="874141"/>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1B70AFE3-D8B5-AE9E-57E1-790AE8613341}"/>
              </a:ext>
            </a:extLst>
          </p:cNvPr>
          <p:cNvSpPr>
            <a:spLocks noGrp="1"/>
          </p:cNvSpPr>
          <p:nvPr>
            <p:ph sz="half" idx="1"/>
          </p:nvPr>
        </p:nvSpPr>
        <p:spPr>
          <a:xfrm>
            <a:off x="685800" y="2112264"/>
            <a:ext cx="4956048" cy="1700784"/>
          </a:xfrm>
        </p:spPr>
        <p:txBody>
          <a:bodyPr/>
          <a:lstStyle>
            <a:lvl1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1pPr>
            <a:lvl2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2pPr>
            <a:lvl3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3pPr>
            <a:lvl4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4pPr>
            <a:lvl5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BEBC51-75E9-36FE-B2C2-73AA11066A43}"/>
              </a:ext>
            </a:extLst>
          </p:cNvPr>
          <p:cNvSpPr>
            <a:spLocks noGrp="1"/>
          </p:cNvSpPr>
          <p:nvPr>
            <p:ph sz="half" idx="2"/>
          </p:nvPr>
        </p:nvSpPr>
        <p:spPr>
          <a:xfrm>
            <a:off x="6541144" y="2112264"/>
            <a:ext cx="4956048" cy="1700784"/>
          </a:xfrm>
        </p:spPr>
        <p:txBody>
          <a:bodyPr/>
          <a:lstStyle>
            <a:lvl1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1pPr>
            <a:lvl2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2pPr>
            <a:lvl3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3pPr>
            <a:lvl4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4pPr>
            <a:lvl5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54611E3A-94CA-C61D-1470-559EB2897312}"/>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8" name="Text Placeholder 25">
            <a:extLst>
              <a:ext uri="{FF2B5EF4-FFF2-40B4-BE49-F238E27FC236}">
                <a16:creationId xmlns:a16="http://schemas.microsoft.com/office/drawing/2014/main" id="{58397F59-6AA2-8D87-E206-DA1D20C6F5E1}"/>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5" name="Graphic 4">
            <a:extLst>
              <a:ext uri="{FF2B5EF4-FFF2-40B4-BE49-F238E27FC236}">
                <a16:creationId xmlns:a16="http://schemas.microsoft.com/office/drawing/2014/main" id="{33EF5971-3DF3-783D-7A53-20C2B12E8B9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40509490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ark Title Only">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bg1"/>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pic>
        <p:nvPicPr>
          <p:cNvPr id="4" name="Graphic 3">
            <a:extLst>
              <a:ext uri="{FF2B5EF4-FFF2-40B4-BE49-F238E27FC236}">
                <a16:creationId xmlns:a16="http://schemas.microsoft.com/office/drawing/2014/main" id="{DE024138-294F-AF6F-22E9-0068114C643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363054806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3" name="Graphic 2">
            <a:extLst>
              <a:ext uri="{FF2B5EF4-FFF2-40B4-BE49-F238E27FC236}">
                <a16:creationId xmlns:a16="http://schemas.microsoft.com/office/drawing/2014/main" id="{436C3452-9D33-4EFA-5B99-D17E510A15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90599923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Only - Gray">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pic>
        <p:nvPicPr>
          <p:cNvPr id="3" name="Graphic 2">
            <a:extLst>
              <a:ext uri="{FF2B5EF4-FFF2-40B4-BE49-F238E27FC236}">
                <a16:creationId xmlns:a16="http://schemas.microsoft.com/office/drawing/2014/main" id="{724384AA-7BF4-918E-A4DA-C743970C300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29433479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am-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5244384" y="804673"/>
            <a:ext cx="6254675" cy="87782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121" name="Oval 120">
            <a:extLst>
              <a:ext uri="{FF2B5EF4-FFF2-40B4-BE49-F238E27FC236}">
                <a16:creationId xmlns:a16="http://schemas.microsoft.com/office/drawing/2014/main" id="{6C40289B-AA9B-CE12-928A-5066BFF63F18}"/>
              </a:ext>
            </a:extLst>
          </p:cNvPr>
          <p:cNvSpPr/>
          <p:nvPr userDrawn="1"/>
        </p:nvSpPr>
        <p:spPr>
          <a:xfrm>
            <a:off x="700471" y="219574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2" name="Oval 121">
            <a:extLst>
              <a:ext uri="{FF2B5EF4-FFF2-40B4-BE49-F238E27FC236}">
                <a16:creationId xmlns:a16="http://schemas.microsoft.com/office/drawing/2014/main" id="{B680B106-F3AE-AC43-E220-45B2FCBC4036}"/>
              </a:ext>
            </a:extLst>
          </p:cNvPr>
          <p:cNvSpPr/>
          <p:nvPr userDrawn="1"/>
        </p:nvSpPr>
        <p:spPr>
          <a:xfrm>
            <a:off x="700471" y="219574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3" name="Picture Placeholder 4">
            <a:extLst>
              <a:ext uri="{FF2B5EF4-FFF2-40B4-BE49-F238E27FC236}">
                <a16:creationId xmlns:a16="http://schemas.microsoft.com/office/drawing/2014/main" id="{89289F3B-B41C-4857-F541-6708CB6A7E56}"/>
              </a:ext>
            </a:extLst>
          </p:cNvPr>
          <p:cNvSpPr>
            <a:spLocks noGrp="1"/>
          </p:cNvSpPr>
          <p:nvPr>
            <p:ph type="pic" sz="quarter" idx="17"/>
          </p:nvPr>
        </p:nvSpPr>
        <p:spPr>
          <a:xfrm>
            <a:off x="700471" y="219571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6" name="Text Placeholder 25">
            <a:extLst>
              <a:ext uri="{FF2B5EF4-FFF2-40B4-BE49-F238E27FC236}">
                <a16:creationId xmlns:a16="http://schemas.microsoft.com/office/drawing/2014/main" id="{3CD5BA28-59AF-B096-2959-8922CFCA6106}"/>
              </a:ext>
            </a:extLst>
          </p:cNvPr>
          <p:cNvSpPr>
            <a:spLocks noGrp="1"/>
          </p:cNvSpPr>
          <p:nvPr>
            <p:ph type="body" sz="quarter" idx="18" hasCustomPrompt="1"/>
          </p:nvPr>
        </p:nvSpPr>
        <p:spPr>
          <a:xfrm>
            <a:off x="702076" y="3386900"/>
            <a:ext cx="1078992" cy="153888"/>
          </a:xfrm>
        </p:spPr>
        <p:txBody>
          <a:bodyPr>
            <a:noAutofit/>
          </a:bodyPr>
          <a:lstStyle>
            <a:lvl1pPr>
              <a:defRPr sz="1000" b="1">
                <a:solidFill>
                  <a:schemeClr val="accent2"/>
                </a:solidFill>
              </a:defRPr>
            </a:lvl1pPr>
          </a:lstStyle>
          <a:p>
            <a:pPr lvl="0"/>
            <a:r>
              <a:rPr lang="en-US"/>
              <a:t>Name</a:t>
            </a:r>
          </a:p>
        </p:txBody>
      </p:sp>
      <p:sp>
        <p:nvSpPr>
          <p:cNvPr id="150" name="Text Placeholder 25">
            <a:extLst>
              <a:ext uri="{FF2B5EF4-FFF2-40B4-BE49-F238E27FC236}">
                <a16:creationId xmlns:a16="http://schemas.microsoft.com/office/drawing/2014/main" id="{CCD8F666-8E6C-8C3F-00C9-AAD1015310E9}"/>
              </a:ext>
            </a:extLst>
          </p:cNvPr>
          <p:cNvSpPr>
            <a:spLocks noGrp="1"/>
          </p:cNvSpPr>
          <p:nvPr>
            <p:ph type="body" sz="quarter" idx="23" hasCustomPrompt="1"/>
          </p:nvPr>
        </p:nvSpPr>
        <p:spPr>
          <a:xfrm>
            <a:off x="702076" y="3587591"/>
            <a:ext cx="1078992" cy="153888"/>
          </a:xfrm>
        </p:spPr>
        <p:txBody>
          <a:bodyPr>
            <a:noAutofit/>
          </a:bodyPr>
          <a:lstStyle>
            <a:lvl1pPr>
              <a:defRPr sz="700" b="0">
                <a:solidFill>
                  <a:schemeClr val="tx1"/>
                </a:solidFill>
              </a:defRPr>
            </a:lvl1pPr>
          </a:lstStyle>
          <a:p>
            <a:pPr lvl="0"/>
            <a:r>
              <a:rPr lang="en-US"/>
              <a:t>Title</a:t>
            </a:r>
          </a:p>
        </p:txBody>
      </p:sp>
      <p:sp>
        <p:nvSpPr>
          <p:cNvPr id="158" name="Oval 157">
            <a:extLst>
              <a:ext uri="{FF2B5EF4-FFF2-40B4-BE49-F238E27FC236}">
                <a16:creationId xmlns:a16="http://schemas.microsoft.com/office/drawing/2014/main" id="{8BF2515C-7BFC-7744-FCD2-7F60ED99F6BE}"/>
              </a:ext>
            </a:extLst>
          </p:cNvPr>
          <p:cNvSpPr/>
          <p:nvPr userDrawn="1"/>
        </p:nvSpPr>
        <p:spPr>
          <a:xfrm>
            <a:off x="700471" y="408213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9" name="Oval 158">
            <a:extLst>
              <a:ext uri="{FF2B5EF4-FFF2-40B4-BE49-F238E27FC236}">
                <a16:creationId xmlns:a16="http://schemas.microsoft.com/office/drawing/2014/main" id="{599D196A-D52C-37C0-35C0-4336DC5DD0EE}"/>
              </a:ext>
            </a:extLst>
          </p:cNvPr>
          <p:cNvSpPr/>
          <p:nvPr userDrawn="1"/>
        </p:nvSpPr>
        <p:spPr>
          <a:xfrm>
            <a:off x="700471" y="408213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0" name="Picture Placeholder 4">
            <a:extLst>
              <a:ext uri="{FF2B5EF4-FFF2-40B4-BE49-F238E27FC236}">
                <a16:creationId xmlns:a16="http://schemas.microsoft.com/office/drawing/2014/main" id="{9E0A193B-BC88-569A-0650-F877A1393DC5}"/>
              </a:ext>
            </a:extLst>
          </p:cNvPr>
          <p:cNvSpPr>
            <a:spLocks noGrp="1"/>
          </p:cNvSpPr>
          <p:nvPr>
            <p:ph type="pic" sz="quarter" idx="44"/>
          </p:nvPr>
        </p:nvSpPr>
        <p:spPr>
          <a:xfrm>
            <a:off x="700471" y="408210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1" name="Text Placeholder 25">
            <a:extLst>
              <a:ext uri="{FF2B5EF4-FFF2-40B4-BE49-F238E27FC236}">
                <a16:creationId xmlns:a16="http://schemas.microsoft.com/office/drawing/2014/main" id="{2CBC8D76-0DA3-D1A2-0A9B-A293637E7FCD}"/>
              </a:ext>
            </a:extLst>
          </p:cNvPr>
          <p:cNvSpPr>
            <a:spLocks noGrp="1"/>
          </p:cNvSpPr>
          <p:nvPr>
            <p:ph type="body" sz="quarter" idx="45" hasCustomPrompt="1"/>
          </p:nvPr>
        </p:nvSpPr>
        <p:spPr>
          <a:xfrm>
            <a:off x="700471" y="5273315"/>
            <a:ext cx="1078992" cy="153888"/>
          </a:xfrm>
        </p:spPr>
        <p:txBody>
          <a:bodyPr>
            <a:noAutofit/>
          </a:bodyPr>
          <a:lstStyle>
            <a:lvl1pPr>
              <a:defRPr sz="1000" b="1">
                <a:solidFill>
                  <a:schemeClr val="accent2"/>
                </a:solidFill>
              </a:defRPr>
            </a:lvl1pPr>
          </a:lstStyle>
          <a:p>
            <a:pPr lvl="0"/>
            <a:r>
              <a:rPr lang="en-US"/>
              <a:t>Name</a:t>
            </a:r>
          </a:p>
        </p:txBody>
      </p:sp>
      <p:sp>
        <p:nvSpPr>
          <p:cNvPr id="162" name="Text Placeholder 25">
            <a:extLst>
              <a:ext uri="{FF2B5EF4-FFF2-40B4-BE49-F238E27FC236}">
                <a16:creationId xmlns:a16="http://schemas.microsoft.com/office/drawing/2014/main" id="{D6A0FD68-BF9D-44A5-86B3-E2E10B60E152}"/>
              </a:ext>
            </a:extLst>
          </p:cNvPr>
          <p:cNvSpPr>
            <a:spLocks noGrp="1"/>
          </p:cNvSpPr>
          <p:nvPr>
            <p:ph type="body" sz="quarter" idx="46" hasCustomPrompt="1"/>
          </p:nvPr>
        </p:nvSpPr>
        <p:spPr>
          <a:xfrm>
            <a:off x="700471" y="5473978"/>
            <a:ext cx="1078992" cy="153888"/>
          </a:xfrm>
        </p:spPr>
        <p:txBody>
          <a:bodyPr>
            <a:noAutofit/>
          </a:bodyPr>
          <a:lstStyle>
            <a:lvl1pPr>
              <a:defRPr sz="700" b="0">
                <a:solidFill>
                  <a:schemeClr val="tx1"/>
                </a:solidFill>
              </a:defRPr>
            </a:lvl1pPr>
          </a:lstStyle>
          <a:p>
            <a:pPr lvl="0"/>
            <a:r>
              <a:rPr lang="en-US"/>
              <a:t>Title</a:t>
            </a:r>
          </a:p>
        </p:txBody>
      </p:sp>
      <p:sp>
        <p:nvSpPr>
          <p:cNvPr id="163" name="Oval 162">
            <a:extLst>
              <a:ext uri="{FF2B5EF4-FFF2-40B4-BE49-F238E27FC236}">
                <a16:creationId xmlns:a16="http://schemas.microsoft.com/office/drawing/2014/main" id="{8CAD072D-2D3B-D2F8-0E3A-3DE9D7EFAF8B}"/>
              </a:ext>
            </a:extLst>
          </p:cNvPr>
          <p:cNvSpPr/>
          <p:nvPr userDrawn="1"/>
        </p:nvSpPr>
        <p:spPr>
          <a:xfrm>
            <a:off x="2090681" y="219574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4" name="Oval 163">
            <a:extLst>
              <a:ext uri="{FF2B5EF4-FFF2-40B4-BE49-F238E27FC236}">
                <a16:creationId xmlns:a16="http://schemas.microsoft.com/office/drawing/2014/main" id="{13BD1CB3-BDB7-62FF-ABD3-CBB381A4CEEC}"/>
              </a:ext>
            </a:extLst>
          </p:cNvPr>
          <p:cNvSpPr/>
          <p:nvPr userDrawn="1"/>
        </p:nvSpPr>
        <p:spPr>
          <a:xfrm>
            <a:off x="2090681" y="219574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5" name="Picture Placeholder 4">
            <a:extLst>
              <a:ext uri="{FF2B5EF4-FFF2-40B4-BE49-F238E27FC236}">
                <a16:creationId xmlns:a16="http://schemas.microsoft.com/office/drawing/2014/main" id="{E6AFE9DA-C0AD-1130-64C3-07D4EBE0F410}"/>
              </a:ext>
            </a:extLst>
          </p:cNvPr>
          <p:cNvSpPr>
            <a:spLocks noGrp="1"/>
          </p:cNvSpPr>
          <p:nvPr>
            <p:ph type="pic" sz="quarter" idx="47"/>
          </p:nvPr>
        </p:nvSpPr>
        <p:spPr>
          <a:xfrm>
            <a:off x="2090681" y="219571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6" name="Text Placeholder 25">
            <a:extLst>
              <a:ext uri="{FF2B5EF4-FFF2-40B4-BE49-F238E27FC236}">
                <a16:creationId xmlns:a16="http://schemas.microsoft.com/office/drawing/2014/main" id="{CBD2868A-7132-C969-2472-45CFBF34E349}"/>
              </a:ext>
            </a:extLst>
          </p:cNvPr>
          <p:cNvSpPr>
            <a:spLocks noGrp="1"/>
          </p:cNvSpPr>
          <p:nvPr>
            <p:ph type="body" sz="quarter" idx="48" hasCustomPrompt="1"/>
          </p:nvPr>
        </p:nvSpPr>
        <p:spPr>
          <a:xfrm>
            <a:off x="2089055" y="3386900"/>
            <a:ext cx="1078992" cy="153888"/>
          </a:xfrm>
        </p:spPr>
        <p:txBody>
          <a:bodyPr>
            <a:noAutofit/>
          </a:bodyPr>
          <a:lstStyle>
            <a:lvl1pPr>
              <a:defRPr sz="1000" b="1">
                <a:solidFill>
                  <a:schemeClr val="accent2"/>
                </a:solidFill>
              </a:defRPr>
            </a:lvl1pPr>
          </a:lstStyle>
          <a:p>
            <a:pPr lvl="0"/>
            <a:r>
              <a:rPr lang="en-US"/>
              <a:t>Name</a:t>
            </a:r>
          </a:p>
        </p:txBody>
      </p:sp>
      <p:sp>
        <p:nvSpPr>
          <p:cNvPr id="167" name="Text Placeholder 25">
            <a:extLst>
              <a:ext uri="{FF2B5EF4-FFF2-40B4-BE49-F238E27FC236}">
                <a16:creationId xmlns:a16="http://schemas.microsoft.com/office/drawing/2014/main" id="{1B657571-4E46-EF8A-E721-733FEC8496F5}"/>
              </a:ext>
            </a:extLst>
          </p:cNvPr>
          <p:cNvSpPr>
            <a:spLocks noGrp="1"/>
          </p:cNvSpPr>
          <p:nvPr>
            <p:ph type="body" sz="quarter" idx="49" hasCustomPrompt="1"/>
          </p:nvPr>
        </p:nvSpPr>
        <p:spPr>
          <a:xfrm>
            <a:off x="2089055" y="3587587"/>
            <a:ext cx="1078992" cy="153888"/>
          </a:xfrm>
        </p:spPr>
        <p:txBody>
          <a:bodyPr>
            <a:noAutofit/>
          </a:bodyPr>
          <a:lstStyle>
            <a:lvl1pPr>
              <a:defRPr sz="700" b="0">
                <a:solidFill>
                  <a:schemeClr val="tx1"/>
                </a:solidFill>
              </a:defRPr>
            </a:lvl1pPr>
          </a:lstStyle>
          <a:p>
            <a:pPr lvl="0"/>
            <a:r>
              <a:rPr lang="en-US"/>
              <a:t>Title</a:t>
            </a:r>
          </a:p>
        </p:txBody>
      </p:sp>
      <p:sp>
        <p:nvSpPr>
          <p:cNvPr id="168" name="Oval 167">
            <a:extLst>
              <a:ext uri="{FF2B5EF4-FFF2-40B4-BE49-F238E27FC236}">
                <a16:creationId xmlns:a16="http://schemas.microsoft.com/office/drawing/2014/main" id="{50A512AC-4C4F-9847-6F85-8CA4DDD88F2A}"/>
              </a:ext>
            </a:extLst>
          </p:cNvPr>
          <p:cNvSpPr/>
          <p:nvPr userDrawn="1"/>
        </p:nvSpPr>
        <p:spPr>
          <a:xfrm>
            <a:off x="2090681" y="408212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9" name="Oval 168">
            <a:extLst>
              <a:ext uri="{FF2B5EF4-FFF2-40B4-BE49-F238E27FC236}">
                <a16:creationId xmlns:a16="http://schemas.microsoft.com/office/drawing/2014/main" id="{A0560070-AA25-651A-05BE-0BB5AC46C0D1}"/>
              </a:ext>
            </a:extLst>
          </p:cNvPr>
          <p:cNvSpPr/>
          <p:nvPr userDrawn="1"/>
        </p:nvSpPr>
        <p:spPr>
          <a:xfrm>
            <a:off x="2090681" y="408212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0" name="Picture Placeholder 4">
            <a:extLst>
              <a:ext uri="{FF2B5EF4-FFF2-40B4-BE49-F238E27FC236}">
                <a16:creationId xmlns:a16="http://schemas.microsoft.com/office/drawing/2014/main" id="{ACC211E7-4F92-1FCC-712B-4D662E44B9F9}"/>
              </a:ext>
            </a:extLst>
          </p:cNvPr>
          <p:cNvSpPr>
            <a:spLocks noGrp="1"/>
          </p:cNvSpPr>
          <p:nvPr>
            <p:ph type="pic" sz="quarter" idx="50"/>
          </p:nvPr>
        </p:nvSpPr>
        <p:spPr>
          <a:xfrm>
            <a:off x="2090681" y="408210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1" name="Text Placeholder 25">
            <a:extLst>
              <a:ext uri="{FF2B5EF4-FFF2-40B4-BE49-F238E27FC236}">
                <a16:creationId xmlns:a16="http://schemas.microsoft.com/office/drawing/2014/main" id="{8317F8DE-3D8C-5836-0115-FDA9B9E7D3D0}"/>
              </a:ext>
            </a:extLst>
          </p:cNvPr>
          <p:cNvSpPr>
            <a:spLocks noGrp="1"/>
          </p:cNvSpPr>
          <p:nvPr>
            <p:ph type="body" sz="quarter" idx="51" hasCustomPrompt="1"/>
          </p:nvPr>
        </p:nvSpPr>
        <p:spPr>
          <a:xfrm>
            <a:off x="2087451" y="5273311"/>
            <a:ext cx="1078992" cy="153888"/>
          </a:xfrm>
        </p:spPr>
        <p:txBody>
          <a:bodyPr>
            <a:noAutofit/>
          </a:bodyPr>
          <a:lstStyle>
            <a:lvl1pPr>
              <a:defRPr sz="1000" b="1">
                <a:solidFill>
                  <a:schemeClr val="accent2"/>
                </a:solidFill>
              </a:defRPr>
            </a:lvl1pPr>
          </a:lstStyle>
          <a:p>
            <a:pPr lvl="0"/>
            <a:r>
              <a:rPr lang="en-US"/>
              <a:t>Name</a:t>
            </a:r>
          </a:p>
        </p:txBody>
      </p:sp>
      <p:sp>
        <p:nvSpPr>
          <p:cNvPr id="172" name="Text Placeholder 25">
            <a:extLst>
              <a:ext uri="{FF2B5EF4-FFF2-40B4-BE49-F238E27FC236}">
                <a16:creationId xmlns:a16="http://schemas.microsoft.com/office/drawing/2014/main" id="{22B59271-8B18-6FCB-6091-BD5D1E69D8DA}"/>
              </a:ext>
            </a:extLst>
          </p:cNvPr>
          <p:cNvSpPr>
            <a:spLocks noGrp="1"/>
          </p:cNvSpPr>
          <p:nvPr>
            <p:ph type="body" sz="quarter" idx="52" hasCustomPrompt="1"/>
          </p:nvPr>
        </p:nvSpPr>
        <p:spPr>
          <a:xfrm>
            <a:off x="2087451" y="5473974"/>
            <a:ext cx="1078992" cy="153888"/>
          </a:xfrm>
        </p:spPr>
        <p:txBody>
          <a:bodyPr>
            <a:noAutofit/>
          </a:bodyPr>
          <a:lstStyle>
            <a:lvl1pPr>
              <a:defRPr sz="700" b="0">
                <a:solidFill>
                  <a:schemeClr val="tx1"/>
                </a:solidFill>
              </a:defRPr>
            </a:lvl1pPr>
          </a:lstStyle>
          <a:p>
            <a:pPr lvl="0"/>
            <a:r>
              <a:rPr lang="en-US"/>
              <a:t>Title</a:t>
            </a:r>
          </a:p>
        </p:txBody>
      </p:sp>
      <p:sp>
        <p:nvSpPr>
          <p:cNvPr id="173" name="Oval 172">
            <a:extLst>
              <a:ext uri="{FF2B5EF4-FFF2-40B4-BE49-F238E27FC236}">
                <a16:creationId xmlns:a16="http://schemas.microsoft.com/office/drawing/2014/main" id="{5320F68F-2102-2919-4995-1BFC6633404A}"/>
              </a:ext>
            </a:extLst>
          </p:cNvPr>
          <p:cNvSpPr/>
          <p:nvPr userDrawn="1"/>
        </p:nvSpPr>
        <p:spPr>
          <a:xfrm>
            <a:off x="3477106" y="219573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4" name="Oval 173">
            <a:extLst>
              <a:ext uri="{FF2B5EF4-FFF2-40B4-BE49-F238E27FC236}">
                <a16:creationId xmlns:a16="http://schemas.microsoft.com/office/drawing/2014/main" id="{34FFF250-442F-8B1B-EF59-F919BC415F1B}"/>
              </a:ext>
            </a:extLst>
          </p:cNvPr>
          <p:cNvSpPr/>
          <p:nvPr userDrawn="1"/>
        </p:nvSpPr>
        <p:spPr>
          <a:xfrm>
            <a:off x="3477106" y="219573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5" name="Picture Placeholder 4">
            <a:extLst>
              <a:ext uri="{FF2B5EF4-FFF2-40B4-BE49-F238E27FC236}">
                <a16:creationId xmlns:a16="http://schemas.microsoft.com/office/drawing/2014/main" id="{BDF06621-92AE-BBC1-79B2-AEF0AEFC3ADD}"/>
              </a:ext>
            </a:extLst>
          </p:cNvPr>
          <p:cNvSpPr>
            <a:spLocks noGrp="1"/>
          </p:cNvSpPr>
          <p:nvPr>
            <p:ph type="pic" sz="quarter" idx="53"/>
          </p:nvPr>
        </p:nvSpPr>
        <p:spPr>
          <a:xfrm>
            <a:off x="3477106" y="219571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6" name="Text Placeholder 25">
            <a:extLst>
              <a:ext uri="{FF2B5EF4-FFF2-40B4-BE49-F238E27FC236}">
                <a16:creationId xmlns:a16="http://schemas.microsoft.com/office/drawing/2014/main" id="{E75EB39B-9764-081F-795C-849505ECBE5B}"/>
              </a:ext>
            </a:extLst>
          </p:cNvPr>
          <p:cNvSpPr>
            <a:spLocks noGrp="1"/>
          </p:cNvSpPr>
          <p:nvPr>
            <p:ph type="body" sz="quarter" idx="54" hasCustomPrompt="1"/>
          </p:nvPr>
        </p:nvSpPr>
        <p:spPr>
          <a:xfrm>
            <a:off x="3476035" y="3386900"/>
            <a:ext cx="1078992" cy="153888"/>
          </a:xfrm>
        </p:spPr>
        <p:txBody>
          <a:bodyPr>
            <a:noAutofit/>
          </a:bodyPr>
          <a:lstStyle>
            <a:lvl1pPr>
              <a:defRPr sz="1000" b="1">
                <a:solidFill>
                  <a:schemeClr val="accent2"/>
                </a:solidFill>
              </a:defRPr>
            </a:lvl1pPr>
          </a:lstStyle>
          <a:p>
            <a:pPr lvl="0"/>
            <a:r>
              <a:rPr lang="en-US"/>
              <a:t>Name</a:t>
            </a:r>
          </a:p>
        </p:txBody>
      </p:sp>
      <p:sp>
        <p:nvSpPr>
          <p:cNvPr id="177" name="Text Placeholder 25">
            <a:extLst>
              <a:ext uri="{FF2B5EF4-FFF2-40B4-BE49-F238E27FC236}">
                <a16:creationId xmlns:a16="http://schemas.microsoft.com/office/drawing/2014/main" id="{C0F13B8B-D176-E74C-7A62-D6A8DB4685CA}"/>
              </a:ext>
            </a:extLst>
          </p:cNvPr>
          <p:cNvSpPr>
            <a:spLocks noGrp="1"/>
          </p:cNvSpPr>
          <p:nvPr>
            <p:ph type="body" sz="quarter" idx="55" hasCustomPrompt="1"/>
          </p:nvPr>
        </p:nvSpPr>
        <p:spPr>
          <a:xfrm>
            <a:off x="3476035" y="3587583"/>
            <a:ext cx="1078992" cy="153888"/>
          </a:xfrm>
        </p:spPr>
        <p:txBody>
          <a:bodyPr>
            <a:noAutofit/>
          </a:bodyPr>
          <a:lstStyle>
            <a:lvl1pPr>
              <a:defRPr sz="700" b="0">
                <a:solidFill>
                  <a:schemeClr val="tx1"/>
                </a:solidFill>
              </a:defRPr>
            </a:lvl1pPr>
          </a:lstStyle>
          <a:p>
            <a:pPr lvl="0"/>
            <a:r>
              <a:rPr lang="en-US"/>
              <a:t>Title</a:t>
            </a:r>
          </a:p>
        </p:txBody>
      </p:sp>
      <p:sp>
        <p:nvSpPr>
          <p:cNvPr id="178" name="Oval 177">
            <a:extLst>
              <a:ext uri="{FF2B5EF4-FFF2-40B4-BE49-F238E27FC236}">
                <a16:creationId xmlns:a16="http://schemas.microsoft.com/office/drawing/2014/main" id="{47CF89FE-4747-C263-B4C2-8826360B5B1E}"/>
              </a:ext>
            </a:extLst>
          </p:cNvPr>
          <p:cNvSpPr/>
          <p:nvPr userDrawn="1"/>
        </p:nvSpPr>
        <p:spPr>
          <a:xfrm>
            <a:off x="3477106" y="408212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9" name="Oval 178">
            <a:extLst>
              <a:ext uri="{FF2B5EF4-FFF2-40B4-BE49-F238E27FC236}">
                <a16:creationId xmlns:a16="http://schemas.microsoft.com/office/drawing/2014/main" id="{1E5FE61F-1E89-ECD3-F069-C39DD5779407}"/>
              </a:ext>
            </a:extLst>
          </p:cNvPr>
          <p:cNvSpPr/>
          <p:nvPr userDrawn="1"/>
        </p:nvSpPr>
        <p:spPr>
          <a:xfrm>
            <a:off x="3477106" y="408212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0" name="Picture Placeholder 4">
            <a:extLst>
              <a:ext uri="{FF2B5EF4-FFF2-40B4-BE49-F238E27FC236}">
                <a16:creationId xmlns:a16="http://schemas.microsoft.com/office/drawing/2014/main" id="{BD6B5BF5-ADEF-EED6-E9AA-EDBBB09D3D82}"/>
              </a:ext>
            </a:extLst>
          </p:cNvPr>
          <p:cNvSpPr>
            <a:spLocks noGrp="1"/>
          </p:cNvSpPr>
          <p:nvPr>
            <p:ph type="pic" sz="quarter" idx="56"/>
          </p:nvPr>
        </p:nvSpPr>
        <p:spPr>
          <a:xfrm>
            <a:off x="3477106" y="408209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1" name="Text Placeholder 25">
            <a:extLst>
              <a:ext uri="{FF2B5EF4-FFF2-40B4-BE49-F238E27FC236}">
                <a16:creationId xmlns:a16="http://schemas.microsoft.com/office/drawing/2014/main" id="{D85A3749-D4F0-B4C2-1A8F-EE23CA0D6A36}"/>
              </a:ext>
            </a:extLst>
          </p:cNvPr>
          <p:cNvSpPr>
            <a:spLocks noGrp="1"/>
          </p:cNvSpPr>
          <p:nvPr>
            <p:ph type="body" sz="quarter" idx="57" hasCustomPrompt="1"/>
          </p:nvPr>
        </p:nvSpPr>
        <p:spPr>
          <a:xfrm>
            <a:off x="3474429" y="5273307"/>
            <a:ext cx="1078992" cy="153888"/>
          </a:xfrm>
        </p:spPr>
        <p:txBody>
          <a:bodyPr>
            <a:noAutofit/>
          </a:bodyPr>
          <a:lstStyle>
            <a:lvl1pPr>
              <a:defRPr sz="1000" b="1">
                <a:solidFill>
                  <a:schemeClr val="accent2"/>
                </a:solidFill>
              </a:defRPr>
            </a:lvl1pPr>
          </a:lstStyle>
          <a:p>
            <a:pPr lvl="0"/>
            <a:r>
              <a:rPr lang="en-US"/>
              <a:t>Name</a:t>
            </a:r>
          </a:p>
        </p:txBody>
      </p:sp>
      <p:sp>
        <p:nvSpPr>
          <p:cNvPr id="182" name="Text Placeholder 25">
            <a:extLst>
              <a:ext uri="{FF2B5EF4-FFF2-40B4-BE49-F238E27FC236}">
                <a16:creationId xmlns:a16="http://schemas.microsoft.com/office/drawing/2014/main" id="{E09924C3-62CA-885C-29BA-59A589DA98F8}"/>
              </a:ext>
            </a:extLst>
          </p:cNvPr>
          <p:cNvSpPr>
            <a:spLocks noGrp="1"/>
          </p:cNvSpPr>
          <p:nvPr>
            <p:ph type="body" sz="quarter" idx="58" hasCustomPrompt="1"/>
          </p:nvPr>
        </p:nvSpPr>
        <p:spPr>
          <a:xfrm>
            <a:off x="3474429" y="5473970"/>
            <a:ext cx="1078992" cy="153888"/>
          </a:xfrm>
        </p:spPr>
        <p:txBody>
          <a:bodyPr>
            <a:noAutofit/>
          </a:bodyPr>
          <a:lstStyle>
            <a:lvl1pPr>
              <a:defRPr sz="700" b="0">
                <a:solidFill>
                  <a:schemeClr val="tx1"/>
                </a:solidFill>
              </a:defRPr>
            </a:lvl1pPr>
          </a:lstStyle>
          <a:p>
            <a:pPr lvl="0"/>
            <a:r>
              <a:rPr lang="en-US"/>
              <a:t>Title</a:t>
            </a:r>
          </a:p>
        </p:txBody>
      </p:sp>
      <p:sp>
        <p:nvSpPr>
          <p:cNvPr id="183" name="Oval 182">
            <a:extLst>
              <a:ext uri="{FF2B5EF4-FFF2-40B4-BE49-F238E27FC236}">
                <a16:creationId xmlns:a16="http://schemas.microsoft.com/office/drawing/2014/main" id="{29524979-EE0E-A093-21C1-EEEF687A034C}"/>
              </a:ext>
            </a:extLst>
          </p:cNvPr>
          <p:cNvSpPr/>
          <p:nvPr userDrawn="1"/>
        </p:nvSpPr>
        <p:spPr>
          <a:xfrm>
            <a:off x="4860118" y="219573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4" name="Oval 183">
            <a:extLst>
              <a:ext uri="{FF2B5EF4-FFF2-40B4-BE49-F238E27FC236}">
                <a16:creationId xmlns:a16="http://schemas.microsoft.com/office/drawing/2014/main" id="{001D68A0-7C25-72C1-CBC4-B7447AB13EB9}"/>
              </a:ext>
            </a:extLst>
          </p:cNvPr>
          <p:cNvSpPr/>
          <p:nvPr userDrawn="1"/>
        </p:nvSpPr>
        <p:spPr>
          <a:xfrm>
            <a:off x="4860118" y="219573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5" name="Picture Placeholder 4">
            <a:extLst>
              <a:ext uri="{FF2B5EF4-FFF2-40B4-BE49-F238E27FC236}">
                <a16:creationId xmlns:a16="http://schemas.microsoft.com/office/drawing/2014/main" id="{1FBD7479-E923-EAD9-E80E-97364D5AF1C8}"/>
              </a:ext>
            </a:extLst>
          </p:cNvPr>
          <p:cNvSpPr>
            <a:spLocks noGrp="1"/>
          </p:cNvSpPr>
          <p:nvPr>
            <p:ph type="pic" sz="quarter" idx="59"/>
          </p:nvPr>
        </p:nvSpPr>
        <p:spPr>
          <a:xfrm>
            <a:off x="4860118" y="219570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6" name="Text Placeholder 25">
            <a:extLst>
              <a:ext uri="{FF2B5EF4-FFF2-40B4-BE49-F238E27FC236}">
                <a16:creationId xmlns:a16="http://schemas.microsoft.com/office/drawing/2014/main" id="{7582F45B-3F71-03D6-C5F7-EA9F5713EE06}"/>
              </a:ext>
            </a:extLst>
          </p:cNvPr>
          <p:cNvSpPr>
            <a:spLocks noGrp="1"/>
          </p:cNvSpPr>
          <p:nvPr>
            <p:ph type="body" sz="quarter" idx="60" hasCustomPrompt="1"/>
          </p:nvPr>
        </p:nvSpPr>
        <p:spPr>
          <a:xfrm>
            <a:off x="4863013" y="3386900"/>
            <a:ext cx="1078992" cy="153888"/>
          </a:xfrm>
        </p:spPr>
        <p:txBody>
          <a:bodyPr>
            <a:noAutofit/>
          </a:bodyPr>
          <a:lstStyle>
            <a:lvl1pPr>
              <a:defRPr sz="1000" b="1">
                <a:solidFill>
                  <a:schemeClr val="accent2"/>
                </a:solidFill>
              </a:defRPr>
            </a:lvl1pPr>
          </a:lstStyle>
          <a:p>
            <a:pPr lvl="0"/>
            <a:r>
              <a:rPr lang="en-US"/>
              <a:t>Name</a:t>
            </a:r>
          </a:p>
        </p:txBody>
      </p:sp>
      <p:sp>
        <p:nvSpPr>
          <p:cNvPr id="187" name="Text Placeholder 25">
            <a:extLst>
              <a:ext uri="{FF2B5EF4-FFF2-40B4-BE49-F238E27FC236}">
                <a16:creationId xmlns:a16="http://schemas.microsoft.com/office/drawing/2014/main" id="{B3B547A4-4AF6-8E1F-FCFE-5DB79614CD3C}"/>
              </a:ext>
            </a:extLst>
          </p:cNvPr>
          <p:cNvSpPr>
            <a:spLocks noGrp="1"/>
          </p:cNvSpPr>
          <p:nvPr>
            <p:ph type="body" sz="quarter" idx="61" hasCustomPrompt="1"/>
          </p:nvPr>
        </p:nvSpPr>
        <p:spPr>
          <a:xfrm>
            <a:off x="4863013" y="3587579"/>
            <a:ext cx="1078992" cy="153888"/>
          </a:xfrm>
        </p:spPr>
        <p:txBody>
          <a:bodyPr>
            <a:noAutofit/>
          </a:bodyPr>
          <a:lstStyle>
            <a:lvl1pPr>
              <a:defRPr sz="700" b="0">
                <a:solidFill>
                  <a:schemeClr val="tx1"/>
                </a:solidFill>
              </a:defRPr>
            </a:lvl1pPr>
          </a:lstStyle>
          <a:p>
            <a:pPr lvl="0"/>
            <a:r>
              <a:rPr lang="en-US"/>
              <a:t>Title</a:t>
            </a:r>
          </a:p>
        </p:txBody>
      </p:sp>
      <p:sp>
        <p:nvSpPr>
          <p:cNvPr id="188" name="Oval 187">
            <a:extLst>
              <a:ext uri="{FF2B5EF4-FFF2-40B4-BE49-F238E27FC236}">
                <a16:creationId xmlns:a16="http://schemas.microsoft.com/office/drawing/2014/main" id="{7FD7BDAE-70D0-EC1E-4578-307C39C56BF8}"/>
              </a:ext>
            </a:extLst>
          </p:cNvPr>
          <p:cNvSpPr/>
          <p:nvPr userDrawn="1"/>
        </p:nvSpPr>
        <p:spPr>
          <a:xfrm>
            <a:off x="4860118" y="408212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9" name="Oval 188">
            <a:extLst>
              <a:ext uri="{FF2B5EF4-FFF2-40B4-BE49-F238E27FC236}">
                <a16:creationId xmlns:a16="http://schemas.microsoft.com/office/drawing/2014/main" id="{EA5342AE-22F8-17A2-0FE3-ADF7FBDA010F}"/>
              </a:ext>
            </a:extLst>
          </p:cNvPr>
          <p:cNvSpPr/>
          <p:nvPr userDrawn="1"/>
        </p:nvSpPr>
        <p:spPr>
          <a:xfrm>
            <a:off x="4860118" y="408212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0" name="Picture Placeholder 4">
            <a:extLst>
              <a:ext uri="{FF2B5EF4-FFF2-40B4-BE49-F238E27FC236}">
                <a16:creationId xmlns:a16="http://schemas.microsoft.com/office/drawing/2014/main" id="{CB5FCC7D-AFC3-DABD-37AA-63B956D193EF}"/>
              </a:ext>
            </a:extLst>
          </p:cNvPr>
          <p:cNvSpPr>
            <a:spLocks noGrp="1"/>
          </p:cNvSpPr>
          <p:nvPr>
            <p:ph type="pic" sz="quarter" idx="62"/>
          </p:nvPr>
        </p:nvSpPr>
        <p:spPr>
          <a:xfrm>
            <a:off x="4860118" y="408209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91" name="Text Placeholder 25">
            <a:extLst>
              <a:ext uri="{FF2B5EF4-FFF2-40B4-BE49-F238E27FC236}">
                <a16:creationId xmlns:a16="http://schemas.microsoft.com/office/drawing/2014/main" id="{10DF53FF-6F33-BC79-B906-BB1BA01A1E0D}"/>
              </a:ext>
            </a:extLst>
          </p:cNvPr>
          <p:cNvSpPr>
            <a:spLocks noGrp="1"/>
          </p:cNvSpPr>
          <p:nvPr>
            <p:ph type="body" sz="quarter" idx="63" hasCustomPrompt="1"/>
          </p:nvPr>
        </p:nvSpPr>
        <p:spPr>
          <a:xfrm>
            <a:off x="4861408" y="5273303"/>
            <a:ext cx="1078992" cy="153888"/>
          </a:xfrm>
        </p:spPr>
        <p:txBody>
          <a:bodyPr>
            <a:noAutofit/>
          </a:bodyPr>
          <a:lstStyle>
            <a:lvl1pPr>
              <a:defRPr sz="1000" b="1">
                <a:solidFill>
                  <a:schemeClr val="accent2"/>
                </a:solidFill>
              </a:defRPr>
            </a:lvl1pPr>
          </a:lstStyle>
          <a:p>
            <a:pPr lvl="0"/>
            <a:r>
              <a:rPr lang="en-US"/>
              <a:t>Name</a:t>
            </a:r>
          </a:p>
        </p:txBody>
      </p:sp>
      <p:sp>
        <p:nvSpPr>
          <p:cNvPr id="192" name="Text Placeholder 25">
            <a:extLst>
              <a:ext uri="{FF2B5EF4-FFF2-40B4-BE49-F238E27FC236}">
                <a16:creationId xmlns:a16="http://schemas.microsoft.com/office/drawing/2014/main" id="{103A218A-5650-888D-01B0-47ACFA62E03D}"/>
              </a:ext>
            </a:extLst>
          </p:cNvPr>
          <p:cNvSpPr>
            <a:spLocks noGrp="1"/>
          </p:cNvSpPr>
          <p:nvPr>
            <p:ph type="body" sz="quarter" idx="64" hasCustomPrompt="1"/>
          </p:nvPr>
        </p:nvSpPr>
        <p:spPr>
          <a:xfrm>
            <a:off x="4861408" y="5473966"/>
            <a:ext cx="1078992" cy="153888"/>
          </a:xfrm>
        </p:spPr>
        <p:txBody>
          <a:bodyPr>
            <a:noAutofit/>
          </a:bodyPr>
          <a:lstStyle>
            <a:lvl1pPr>
              <a:defRPr sz="700" b="0">
                <a:solidFill>
                  <a:schemeClr val="tx1"/>
                </a:solidFill>
              </a:defRPr>
            </a:lvl1pPr>
          </a:lstStyle>
          <a:p>
            <a:pPr lvl="0"/>
            <a:r>
              <a:rPr lang="en-US"/>
              <a:t>Title</a:t>
            </a:r>
          </a:p>
        </p:txBody>
      </p:sp>
      <p:sp>
        <p:nvSpPr>
          <p:cNvPr id="193" name="Oval 192">
            <a:extLst>
              <a:ext uri="{FF2B5EF4-FFF2-40B4-BE49-F238E27FC236}">
                <a16:creationId xmlns:a16="http://schemas.microsoft.com/office/drawing/2014/main" id="{8125CEAB-8A3F-6258-D3B6-6A0AE02219C3}"/>
              </a:ext>
            </a:extLst>
          </p:cNvPr>
          <p:cNvSpPr/>
          <p:nvPr userDrawn="1"/>
        </p:nvSpPr>
        <p:spPr>
          <a:xfrm>
            <a:off x="6245562" y="219573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4" name="Oval 193">
            <a:extLst>
              <a:ext uri="{FF2B5EF4-FFF2-40B4-BE49-F238E27FC236}">
                <a16:creationId xmlns:a16="http://schemas.microsoft.com/office/drawing/2014/main" id="{813202AD-EEA2-CB05-4ED3-1B6B31C518CC}"/>
              </a:ext>
            </a:extLst>
          </p:cNvPr>
          <p:cNvSpPr/>
          <p:nvPr userDrawn="1"/>
        </p:nvSpPr>
        <p:spPr>
          <a:xfrm>
            <a:off x="6245562" y="219573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5" name="Picture Placeholder 4">
            <a:extLst>
              <a:ext uri="{FF2B5EF4-FFF2-40B4-BE49-F238E27FC236}">
                <a16:creationId xmlns:a16="http://schemas.microsoft.com/office/drawing/2014/main" id="{7148DC43-1A01-515E-2B32-F73D95B2987B}"/>
              </a:ext>
            </a:extLst>
          </p:cNvPr>
          <p:cNvSpPr>
            <a:spLocks noGrp="1"/>
          </p:cNvSpPr>
          <p:nvPr>
            <p:ph type="pic" sz="quarter" idx="65"/>
          </p:nvPr>
        </p:nvSpPr>
        <p:spPr>
          <a:xfrm>
            <a:off x="6245562" y="219570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96" name="Text Placeholder 25">
            <a:extLst>
              <a:ext uri="{FF2B5EF4-FFF2-40B4-BE49-F238E27FC236}">
                <a16:creationId xmlns:a16="http://schemas.microsoft.com/office/drawing/2014/main" id="{A3600B2B-E37F-FA93-F10F-CF784AAE1999}"/>
              </a:ext>
            </a:extLst>
          </p:cNvPr>
          <p:cNvSpPr>
            <a:spLocks noGrp="1"/>
          </p:cNvSpPr>
          <p:nvPr>
            <p:ph type="body" sz="quarter" idx="66" hasCustomPrompt="1"/>
          </p:nvPr>
        </p:nvSpPr>
        <p:spPr>
          <a:xfrm>
            <a:off x="6249992" y="3386900"/>
            <a:ext cx="1078992" cy="153888"/>
          </a:xfrm>
        </p:spPr>
        <p:txBody>
          <a:bodyPr>
            <a:noAutofit/>
          </a:bodyPr>
          <a:lstStyle>
            <a:lvl1pPr>
              <a:defRPr sz="1000" b="1">
                <a:solidFill>
                  <a:schemeClr val="accent2"/>
                </a:solidFill>
              </a:defRPr>
            </a:lvl1pPr>
          </a:lstStyle>
          <a:p>
            <a:pPr lvl="0"/>
            <a:r>
              <a:rPr lang="en-US"/>
              <a:t>Name</a:t>
            </a:r>
          </a:p>
        </p:txBody>
      </p:sp>
      <p:sp>
        <p:nvSpPr>
          <p:cNvPr id="197" name="Text Placeholder 25">
            <a:extLst>
              <a:ext uri="{FF2B5EF4-FFF2-40B4-BE49-F238E27FC236}">
                <a16:creationId xmlns:a16="http://schemas.microsoft.com/office/drawing/2014/main" id="{B32193AE-17E0-683C-E86E-970F53BA51CE}"/>
              </a:ext>
            </a:extLst>
          </p:cNvPr>
          <p:cNvSpPr>
            <a:spLocks noGrp="1"/>
          </p:cNvSpPr>
          <p:nvPr>
            <p:ph type="body" sz="quarter" idx="67" hasCustomPrompt="1"/>
          </p:nvPr>
        </p:nvSpPr>
        <p:spPr>
          <a:xfrm>
            <a:off x="6249992" y="3587575"/>
            <a:ext cx="1078992" cy="153888"/>
          </a:xfrm>
        </p:spPr>
        <p:txBody>
          <a:bodyPr>
            <a:noAutofit/>
          </a:bodyPr>
          <a:lstStyle>
            <a:lvl1pPr>
              <a:defRPr sz="700" b="0">
                <a:solidFill>
                  <a:schemeClr val="tx1"/>
                </a:solidFill>
              </a:defRPr>
            </a:lvl1pPr>
          </a:lstStyle>
          <a:p>
            <a:pPr lvl="0"/>
            <a:r>
              <a:rPr lang="en-US"/>
              <a:t>Title</a:t>
            </a:r>
          </a:p>
        </p:txBody>
      </p:sp>
      <p:sp>
        <p:nvSpPr>
          <p:cNvPr id="198" name="Oval 197">
            <a:extLst>
              <a:ext uri="{FF2B5EF4-FFF2-40B4-BE49-F238E27FC236}">
                <a16:creationId xmlns:a16="http://schemas.microsoft.com/office/drawing/2014/main" id="{EC679F52-BD86-90BA-644C-43C601F75C0E}"/>
              </a:ext>
            </a:extLst>
          </p:cNvPr>
          <p:cNvSpPr/>
          <p:nvPr userDrawn="1"/>
        </p:nvSpPr>
        <p:spPr>
          <a:xfrm>
            <a:off x="6245562" y="4082117"/>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9" name="Oval 198">
            <a:extLst>
              <a:ext uri="{FF2B5EF4-FFF2-40B4-BE49-F238E27FC236}">
                <a16:creationId xmlns:a16="http://schemas.microsoft.com/office/drawing/2014/main" id="{0B48D4CF-93CE-1BE2-D249-734D805E1585}"/>
              </a:ext>
            </a:extLst>
          </p:cNvPr>
          <p:cNvSpPr/>
          <p:nvPr userDrawn="1"/>
        </p:nvSpPr>
        <p:spPr>
          <a:xfrm>
            <a:off x="6245562" y="4082117"/>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0" name="Picture Placeholder 4">
            <a:extLst>
              <a:ext uri="{FF2B5EF4-FFF2-40B4-BE49-F238E27FC236}">
                <a16:creationId xmlns:a16="http://schemas.microsoft.com/office/drawing/2014/main" id="{6BDBDD63-1405-4188-8FF6-BFAD3F1DC7E2}"/>
              </a:ext>
            </a:extLst>
          </p:cNvPr>
          <p:cNvSpPr>
            <a:spLocks noGrp="1"/>
          </p:cNvSpPr>
          <p:nvPr>
            <p:ph type="pic" sz="quarter" idx="68"/>
          </p:nvPr>
        </p:nvSpPr>
        <p:spPr>
          <a:xfrm>
            <a:off x="6245562" y="4082089"/>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01" name="Text Placeholder 25">
            <a:extLst>
              <a:ext uri="{FF2B5EF4-FFF2-40B4-BE49-F238E27FC236}">
                <a16:creationId xmlns:a16="http://schemas.microsoft.com/office/drawing/2014/main" id="{4F6539AA-9D6F-1267-AAF7-EB3C4B9115F6}"/>
              </a:ext>
            </a:extLst>
          </p:cNvPr>
          <p:cNvSpPr>
            <a:spLocks noGrp="1"/>
          </p:cNvSpPr>
          <p:nvPr>
            <p:ph type="body" sz="quarter" idx="69" hasCustomPrompt="1"/>
          </p:nvPr>
        </p:nvSpPr>
        <p:spPr>
          <a:xfrm>
            <a:off x="6248387" y="5273299"/>
            <a:ext cx="1078992" cy="153888"/>
          </a:xfrm>
        </p:spPr>
        <p:txBody>
          <a:bodyPr>
            <a:noAutofit/>
          </a:bodyPr>
          <a:lstStyle>
            <a:lvl1pPr>
              <a:defRPr sz="1000" b="1">
                <a:solidFill>
                  <a:schemeClr val="accent2"/>
                </a:solidFill>
              </a:defRPr>
            </a:lvl1pPr>
          </a:lstStyle>
          <a:p>
            <a:pPr lvl="0"/>
            <a:r>
              <a:rPr lang="en-US"/>
              <a:t>Name</a:t>
            </a:r>
          </a:p>
        </p:txBody>
      </p:sp>
      <p:sp>
        <p:nvSpPr>
          <p:cNvPr id="202" name="Text Placeholder 25">
            <a:extLst>
              <a:ext uri="{FF2B5EF4-FFF2-40B4-BE49-F238E27FC236}">
                <a16:creationId xmlns:a16="http://schemas.microsoft.com/office/drawing/2014/main" id="{7936F1D2-80DD-B103-1607-D3AAD4198912}"/>
              </a:ext>
            </a:extLst>
          </p:cNvPr>
          <p:cNvSpPr>
            <a:spLocks noGrp="1"/>
          </p:cNvSpPr>
          <p:nvPr>
            <p:ph type="body" sz="quarter" idx="70" hasCustomPrompt="1"/>
          </p:nvPr>
        </p:nvSpPr>
        <p:spPr>
          <a:xfrm>
            <a:off x="6248387" y="5473962"/>
            <a:ext cx="1078992" cy="153888"/>
          </a:xfrm>
        </p:spPr>
        <p:txBody>
          <a:bodyPr>
            <a:noAutofit/>
          </a:bodyPr>
          <a:lstStyle>
            <a:lvl1pPr>
              <a:defRPr sz="700" b="0">
                <a:solidFill>
                  <a:schemeClr val="tx1"/>
                </a:solidFill>
              </a:defRPr>
            </a:lvl1pPr>
          </a:lstStyle>
          <a:p>
            <a:pPr lvl="0"/>
            <a:r>
              <a:rPr lang="en-US"/>
              <a:t>Title</a:t>
            </a:r>
          </a:p>
        </p:txBody>
      </p:sp>
      <p:sp>
        <p:nvSpPr>
          <p:cNvPr id="203" name="Oval 202">
            <a:extLst>
              <a:ext uri="{FF2B5EF4-FFF2-40B4-BE49-F238E27FC236}">
                <a16:creationId xmlns:a16="http://schemas.microsoft.com/office/drawing/2014/main" id="{B1726384-9703-CC4B-0EA8-873E850A2E3C}"/>
              </a:ext>
            </a:extLst>
          </p:cNvPr>
          <p:cNvSpPr/>
          <p:nvPr userDrawn="1"/>
        </p:nvSpPr>
        <p:spPr>
          <a:xfrm>
            <a:off x="7638582" y="219572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4" name="Oval 203">
            <a:extLst>
              <a:ext uri="{FF2B5EF4-FFF2-40B4-BE49-F238E27FC236}">
                <a16:creationId xmlns:a16="http://schemas.microsoft.com/office/drawing/2014/main" id="{725BC95F-6793-8A16-457A-DCB576F8DB40}"/>
              </a:ext>
            </a:extLst>
          </p:cNvPr>
          <p:cNvSpPr/>
          <p:nvPr userDrawn="1"/>
        </p:nvSpPr>
        <p:spPr>
          <a:xfrm>
            <a:off x="7638582" y="219572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5" name="Picture Placeholder 4">
            <a:extLst>
              <a:ext uri="{FF2B5EF4-FFF2-40B4-BE49-F238E27FC236}">
                <a16:creationId xmlns:a16="http://schemas.microsoft.com/office/drawing/2014/main" id="{F3A2CA09-0C06-4C9F-35A9-AC3BFDDE895A}"/>
              </a:ext>
            </a:extLst>
          </p:cNvPr>
          <p:cNvSpPr>
            <a:spLocks noGrp="1"/>
          </p:cNvSpPr>
          <p:nvPr>
            <p:ph type="pic" sz="quarter" idx="71"/>
          </p:nvPr>
        </p:nvSpPr>
        <p:spPr>
          <a:xfrm>
            <a:off x="7638582" y="219569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06" name="Text Placeholder 25">
            <a:extLst>
              <a:ext uri="{FF2B5EF4-FFF2-40B4-BE49-F238E27FC236}">
                <a16:creationId xmlns:a16="http://schemas.microsoft.com/office/drawing/2014/main" id="{94D84029-89E6-6F90-06A5-A2FA04BEF62C}"/>
              </a:ext>
            </a:extLst>
          </p:cNvPr>
          <p:cNvSpPr>
            <a:spLocks noGrp="1"/>
          </p:cNvSpPr>
          <p:nvPr>
            <p:ph type="body" sz="quarter" idx="72" hasCustomPrompt="1"/>
          </p:nvPr>
        </p:nvSpPr>
        <p:spPr>
          <a:xfrm>
            <a:off x="7636971" y="3386900"/>
            <a:ext cx="1078992" cy="153888"/>
          </a:xfrm>
        </p:spPr>
        <p:txBody>
          <a:bodyPr>
            <a:noAutofit/>
          </a:bodyPr>
          <a:lstStyle>
            <a:lvl1pPr>
              <a:defRPr sz="1000" b="1">
                <a:solidFill>
                  <a:schemeClr val="accent2"/>
                </a:solidFill>
              </a:defRPr>
            </a:lvl1pPr>
          </a:lstStyle>
          <a:p>
            <a:pPr lvl="0"/>
            <a:r>
              <a:rPr lang="en-US"/>
              <a:t>Name</a:t>
            </a:r>
          </a:p>
        </p:txBody>
      </p:sp>
      <p:sp>
        <p:nvSpPr>
          <p:cNvPr id="207" name="Text Placeholder 25">
            <a:extLst>
              <a:ext uri="{FF2B5EF4-FFF2-40B4-BE49-F238E27FC236}">
                <a16:creationId xmlns:a16="http://schemas.microsoft.com/office/drawing/2014/main" id="{8C64472C-B402-D937-95AB-90AEF08FFF4C}"/>
              </a:ext>
            </a:extLst>
          </p:cNvPr>
          <p:cNvSpPr>
            <a:spLocks noGrp="1"/>
          </p:cNvSpPr>
          <p:nvPr>
            <p:ph type="body" sz="quarter" idx="73" hasCustomPrompt="1"/>
          </p:nvPr>
        </p:nvSpPr>
        <p:spPr>
          <a:xfrm>
            <a:off x="7636971" y="3587571"/>
            <a:ext cx="1078992" cy="153888"/>
          </a:xfrm>
        </p:spPr>
        <p:txBody>
          <a:bodyPr>
            <a:noAutofit/>
          </a:bodyPr>
          <a:lstStyle>
            <a:lvl1pPr>
              <a:defRPr sz="700" b="0">
                <a:solidFill>
                  <a:schemeClr val="tx1"/>
                </a:solidFill>
              </a:defRPr>
            </a:lvl1pPr>
          </a:lstStyle>
          <a:p>
            <a:pPr lvl="0"/>
            <a:r>
              <a:rPr lang="en-US"/>
              <a:t>Title</a:t>
            </a:r>
          </a:p>
        </p:txBody>
      </p:sp>
      <p:sp>
        <p:nvSpPr>
          <p:cNvPr id="208" name="Oval 207">
            <a:extLst>
              <a:ext uri="{FF2B5EF4-FFF2-40B4-BE49-F238E27FC236}">
                <a16:creationId xmlns:a16="http://schemas.microsoft.com/office/drawing/2014/main" id="{2C9E592D-49C8-B2C5-650B-9AD2F45C2FA9}"/>
              </a:ext>
            </a:extLst>
          </p:cNvPr>
          <p:cNvSpPr/>
          <p:nvPr userDrawn="1"/>
        </p:nvSpPr>
        <p:spPr>
          <a:xfrm>
            <a:off x="7638582" y="408211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9" name="Oval 208">
            <a:extLst>
              <a:ext uri="{FF2B5EF4-FFF2-40B4-BE49-F238E27FC236}">
                <a16:creationId xmlns:a16="http://schemas.microsoft.com/office/drawing/2014/main" id="{094B4204-D02E-6792-F5AC-4A8622C11054}"/>
              </a:ext>
            </a:extLst>
          </p:cNvPr>
          <p:cNvSpPr/>
          <p:nvPr userDrawn="1"/>
        </p:nvSpPr>
        <p:spPr>
          <a:xfrm>
            <a:off x="7638582" y="408211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0" name="Picture Placeholder 4">
            <a:extLst>
              <a:ext uri="{FF2B5EF4-FFF2-40B4-BE49-F238E27FC236}">
                <a16:creationId xmlns:a16="http://schemas.microsoft.com/office/drawing/2014/main" id="{32A6B3E4-105C-F078-94D1-74A54F4138DD}"/>
              </a:ext>
            </a:extLst>
          </p:cNvPr>
          <p:cNvSpPr>
            <a:spLocks noGrp="1"/>
          </p:cNvSpPr>
          <p:nvPr>
            <p:ph type="pic" sz="quarter" idx="74"/>
          </p:nvPr>
        </p:nvSpPr>
        <p:spPr>
          <a:xfrm>
            <a:off x="7638582" y="408208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11" name="Text Placeholder 25">
            <a:extLst>
              <a:ext uri="{FF2B5EF4-FFF2-40B4-BE49-F238E27FC236}">
                <a16:creationId xmlns:a16="http://schemas.microsoft.com/office/drawing/2014/main" id="{88AE816A-334A-0EB2-CAD0-4206F56A0A12}"/>
              </a:ext>
            </a:extLst>
          </p:cNvPr>
          <p:cNvSpPr>
            <a:spLocks noGrp="1"/>
          </p:cNvSpPr>
          <p:nvPr>
            <p:ph type="body" sz="quarter" idx="75" hasCustomPrompt="1"/>
          </p:nvPr>
        </p:nvSpPr>
        <p:spPr>
          <a:xfrm>
            <a:off x="7635367" y="5273295"/>
            <a:ext cx="1078992" cy="153888"/>
          </a:xfrm>
        </p:spPr>
        <p:txBody>
          <a:bodyPr>
            <a:noAutofit/>
          </a:bodyPr>
          <a:lstStyle>
            <a:lvl1pPr>
              <a:defRPr sz="1000" b="1">
                <a:solidFill>
                  <a:schemeClr val="accent2"/>
                </a:solidFill>
              </a:defRPr>
            </a:lvl1pPr>
          </a:lstStyle>
          <a:p>
            <a:pPr lvl="0"/>
            <a:r>
              <a:rPr lang="en-US"/>
              <a:t>Name</a:t>
            </a:r>
          </a:p>
        </p:txBody>
      </p:sp>
      <p:sp>
        <p:nvSpPr>
          <p:cNvPr id="212" name="Text Placeholder 25">
            <a:extLst>
              <a:ext uri="{FF2B5EF4-FFF2-40B4-BE49-F238E27FC236}">
                <a16:creationId xmlns:a16="http://schemas.microsoft.com/office/drawing/2014/main" id="{92A2D565-F48B-6D11-83CE-977E7095D166}"/>
              </a:ext>
            </a:extLst>
          </p:cNvPr>
          <p:cNvSpPr>
            <a:spLocks noGrp="1"/>
          </p:cNvSpPr>
          <p:nvPr>
            <p:ph type="body" sz="quarter" idx="76" hasCustomPrompt="1"/>
          </p:nvPr>
        </p:nvSpPr>
        <p:spPr>
          <a:xfrm>
            <a:off x="7635367" y="5473958"/>
            <a:ext cx="1078992" cy="153888"/>
          </a:xfrm>
        </p:spPr>
        <p:txBody>
          <a:bodyPr>
            <a:noAutofit/>
          </a:bodyPr>
          <a:lstStyle>
            <a:lvl1pPr>
              <a:defRPr sz="700" b="0">
                <a:solidFill>
                  <a:schemeClr val="tx1"/>
                </a:solidFill>
              </a:defRPr>
            </a:lvl1pPr>
          </a:lstStyle>
          <a:p>
            <a:pPr lvl="0"/>
            <a:r>
              <a:rPr lang="en-US"/>
              <a:t>Title</a:t>
            </a:r>
          </a:p>
        </p:txBody>
      </p:sp>
      <p:sp>
        <p:nvSpPr>
          <p:cNvPr id="213" name="Oval 212">
            <a:extLst>
              <a:ext uri="{FF2B5EF4-FFF2-40B4-BE49-F238E27FC236}">
                <a16:creationId xmlns:a16="http://schemas.microsoft.com/office/drawing/2014/main" id="{13BC77C9-CE8E-C966-9D28-263969225CB5}"/>
              </a:ext>
            </a:extLst>
          </p:cNvPr>
          <p:cNvSpPr/>
          <p:nvPr userDrawn="1"/>
        </p:nvSpPr>
        <p:spPr>
          <a:xfrm>
            <a:off x="9026645" y="219572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4" name="Oval 213">
            <a:extLst>
              <a:ext uri="{FF2B5EF4-FFF2-40B4-BE49-F238E27FC236}">
                <a16:creationId xmlns:a16="http://schemas.microsoft.com/office/drawing/2014/main" id="{94209633-654A-4354-E469-4F654F8E2050}"/>
              </a:ext>
            </a:extLst>
          </p:cNvPr>
          <p:cNvSpPr/>
          <p:nvPr userDrawn="1"/>
        </p:nvSpPr>
        <p:spPr>
          <a:xfrm>
            <a:off x="9026645" y="219572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5" name="Picture Placeholder 4">
            <a:extLst>
              <a:ext uri="{FF2B5EF4-FFF2-40B4-BE49-F238E27FC236}">
                <a16:creationId xmlns:a16="http://schemas.microsoft.com/office/drawing/2014/main" id="{31C7FC14-406A-F6E6-C6A5-81CA6E28CC2B}"/>
              </a:ext>
            </a:extLst>
          </p:cNvPr>
          <p:cNvSpPr>
            <a:spLocks noGrp="1"/>
          </p:cNvSpPr>
          <p:nvPr>
            <p:ph type="pic" sz="quarter" idx="77"/>
          </p:nvPr>
        </p:nvSpPr>
        <p:spPr>
          <a:xfrm>
            <a:off x="9026645" y="219569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16" name="Text Placeholder 25">
            <a:extLst>
              <a:ext uri="{FF2B5EF4-FFF2-40B4-BE49-F238E27FC236}">
                <a16:creationId xmlns:a16="http://schemas.microsoft.com/office/drawing/2014/main" id="{B222AE25-F038-E747-A95D-BDDE1B393BA5}"/>
              </a:ext>
            </a:extLst>
          </p:cNvPr>
          <p:cNvSpPr>
            <a:spLocks noGrp="1"/>
          </p:cNvSpPr>
          <p:nvPr>
            <p:ph type="body" sz="quarter" idx="78" hasCustomPrompt="1"/>
          </p:nvPr>
        </p:nvSpPr>
        <p:spPr>
          <a:xfrm>
            <a:off x="9023951" y="3386900"/>
            <a:ext cx="1078992" cy="153888"/>
          </a:xfrm>
        </p:spPr>
        <p:txBody>
          <a:bodyPr>
            <a:noAutofit/>
          </a:bodyPr>
          <a:lstStyle>
            <a:lvl1pPr>
              <a:defRPr sz="1000" b="1">
                <a:solidFill>
                  <a:schemeClr val="accent2"/>
                </a:solidFill>
              </a:defRPr>
            </a:lvl1pPr>
          </a:lstStyle>
          <a:p>
            <a:pPr lvl="0"/>
            <a:r>
              <a:rPr lang="en-US"/>
              <a:t>Name</a:t>
            </a:r>
          </a:p>
        </p:txBody>
      </p:sp>
      <p:sp>
        <p:nvSpPr>
          <p:cNvPr id="217" name="Text Placeholder 25">
            <a:extLst>
              <a:ext uri="{FF2B5EF4-FFF2-40B4-BE49-F238E27FC236}">
                <a16:creationId xmlns:a16="http://schemas.microsoft.com/office/drawing/2014/main" id="{7D1341B1-4BCC-1D93-D3D9-B3D526EFD212}"/>
              </a:ext>
            </a:extLst>
          </p:cNvPr>
          <p:cNvSpPr>
            <a:spLocks noGrp="1"/>
          </p:cNvSpPr>
          <p:nvPr>
            <p:ph type="body" sz="quarter" idx="79" hasCustomPrompt="1"/>
          </p:nvPr>
        </p:nvSpPr>
        <p:spPr>
          <a:xfrm>
            <a:off x="9023951" y="3587567"/>
            <a:ext cx="1078992" cy="153888"/>
          </a:xfrm>
        </p:spPr>
        <p:txBody>
          <a:bodyPr>
            <a:noAutofit/>
          </a:bodyPr>
          <a:lstStyle>
            <a:lvl1pPr>
              <a:defRPr sz="700" b="0">
                <a:solidFill>
                  <a:schemeClr val="tx1"/>
                </a:solidFill>
              </a:defRPr>
            </a:lvl1pPr>
          </a:lstStyle>
          <a:p>
            <a:pPr lvl="0"/>
            <a:r>
              <a:rPr lang="en-US"/>
              <a:t>Title</a:t>
            </a:r>
          </a:p>
        </p:txBody>
      </p:sp>
      <p:sp>
        <p:nvSpPr>
          <p:cNvPr id="218" name="Oval 217">
            <a:extLst>
              <a:ext uri="{FF2B5EF4-FFF2-40B4-BE49-F238E27FC236}">
                <a16:creationId xmlns:a16="http://schemas.microsoft.com/office/drawing/2014/main" id="{0E1B2855-D99D-8BC5-5D58-B1D456051070}"/>
              </a:ext>
            </a:extLst>
          </p:cNvPr>
          <p:cNvSpPr/>
          <p:nvPr userDrawn="1"/>
        </p:nvSpPr>
        <p:spPr>
          <a:xfrm>
            <a:off x="9026645" y="408210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9" name="Oval 218">
            <a:extLst>
              <a:ext uri="{FF2B5EF4-FFF2-40B4-BE49-F238E27FC236}">
                <a16:creationId xmlns:a16="http://schemas.microsoft.com/office/drawing/2014/main" id="{8D14F627-BD4E-7CB1-FF37-61E1F9FD28B4}"/>
              </a:ext>
            </a:extLst>
          </p:cNvPr>
          <p:cNvSpPr/>
          <p:nvPr userDrawn="1"/>
        </p:nvSpPr>
        <p:spPr>
          <a:xfrm>
            <a:off x="9026645" y="408210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20" name="Picture Placeholder 4">
            <a:extLst>
              <a:ext uri="{FF2B5EF4-FFF2-40B4-BE49-F238E27FC236}">
                <a16:creationId xmlns:a16="http://schemas.microsoft.com/office/drawing/2014/main" id="{BF1D1BF6-18FB-103C-BF62-F6249F874BCF}"/>
              </a:ext>
            </a:extLst>
          </p:cNvPr>
          <p:cNvSpPr>
            <a:spLocks noGrp="1"/>
          </p:cNvSpPr>
          <p:nvPr>
            <p:ph type="pic" sz="quarter" idx="80"/>
          </p:nvPr>
        </p:nvSpPr>
        <p:spPr>
          <a:xfrm>
            <a:off x="9026645" y="408208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21" name="Text Placeholder 25">
            <a:extLst>
              <a:ext uri="{FF2B5EF4-FFF2-40B4-BE49-F238E27FC236}">
                <a16:creationId xmlns:a16="http://schemas.microsoft.com/office/drawing/2014/main" id="{F994B508-2DEA-3901-1FFC-6BD978E93264}"/>
              </a:ext>
            </a:extLst>
          </p:cNvPr>
          <p:cNvSpPr>
            <a:spLocks noGrp="1"/>
          </p:cNvSpPr>
          <p:nvPr>
            <p:ph type="body" sz="quarter" idx="81" hasCustomPrompt="1"/>
          </p:nvPr>
        </p:nvSpPr>
        <p:spPr>
          <a:xfrm>
            <a:off x="9022345" y="5273291"/>
            <a:ext cx="1078992" cy="153888"/>
          </a:xfrm>
        </p:spPr>
        <p:txBody>
          <a:bodyPr>
            <a:noAutofit/>
          </a:bodyPr>
          <a:lstStyle>
            <a:lvl1pPr>
              <a:defRPr sz="1000" b="1">
                <a:solidFill>
                  <a:schemeClr val="accent2"/>
                </a:solidFill>
              </a:defRPr>
            </a:lvl1pPr>
          </a:lstStyle>
          <a:p>
            <a:pPr lvl="0"/>
            <a:r>
              <a:rPr lang="en-US"/>
              <a:t>Name</a:t>
            </a:r>
          </a:p>
        </p:txBody>
      </p:sp>
      <p:sp>
        <p:nvSpPr>
          <p:cNvPr id="222" name="Text Placeholder 25">
            <a:extLst>
              <a:ext uri="{FF2B5EF4-FFF2-40B4-BE49-F238E27FC236}">
                <a16:creationId xmlns:a16="http://schemas.microsoft.com/office/drawing/2014/main" id="{05279265-BCB6-6C2A-93F7-471669F85B91}"/>
              </a:ext>
            </a:extLst>
          </p:cNvPr>
          <p:cNvSpPr>
            <a:spLocks noGrp="1"/>
          </p:cNvSpPr>
          <p:nvPr>
            <p:ph type="body" sz="quarter" idx="82" hasCustomPrompt="1"/>
          </p:nvPr>
        </p:nvSpPr>
        <p:spPr>
          <a:xfrm>
            <a:off x="9022345" y="5473954"/>
            <a:ext cx="1078992" cy="153888"/>
          </a:xfrm>
        </p:spPr>
        <p:txBody>
          <a:bodyPr>
            <a:noAutofit/>
          </a:bodyPr>
          <a:lstStyle>
            <a:lvl1pPr>
              <a:defRPr sz="700" b="0">
                <a:solidFill>
                  <a:schemeClr val="tx1"/>
                </a:solidFill>
              </a:defRPr>
            </a:lvl1pPr>
          </a:lstStyle>
          <a:p>
            <a:pPr lvl="0"/>
            <a:r>
              <a:rPr lang="en-US"/>
              <a:t>Title</a:t>
            </a:r>
          </a:p>
        </p:txBody>
      </p:sp>
      <p:sp>
        <p:nvSpPr>
          <p:cNvPr id="223" name="Oval 222">
            <a:extLst>
              <a:ext uri="{FF2B5EF4-FFF2-40B4-BE49-F238E27FC236}">
                <a16:creationId xmlns:a16="http://schemas.microsoft.com/office/drawing/2014/main" id="{69D7ADE1-3936-AF9F-0D02-EC1848B9FD95}"/>
              </a:ext>
            </a:extLst>
          </p:cNvPr>
          <p:cNvSpPr/>
          <p:nvPr userDrawn="1"/>
        </p:nvSpPr>
        <p:spPr>
          <a:xfrm>
            <a:off x="10409327" y="219571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24" name="Oval 223">
            <a:extLst>
              <a:ext uri="{FF2B5EF4-FFF2-40B4-BE49-F238E27FC236}">
                <a16:creationId xmlns:a16="http://schemas.microsoft.com/office/drawing/2014/main" id="{292B801D-2550-FBF5-32F1-897977ED2197}"/>
              </a:ext>
            </a:extLst>
          </p:cNvPr>
          <p:cNvSpPr/>
          <p:nvPr userDrawn="1"/>
        </p:nvSpPr>
        <p:spPr>
          <a:xfrm>
            <a:off x="10409327" y="219571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25" name="Picture Placeholder 4">
            <a:extLst>
              <a:ext uri="{FF2B5EF4-FFF2-40B4-BE49-F238E27FC236}">
                <a16:creationId xmlns:a16="http://schemas.microsoft.com/office/drawing/2014/main" id="{1E872A28-60B2-0F29-4E33-D9ECBDDE2444}"/>
              </a:ext>
            </a:extLst>
          </p:cNvPr>
          <p:cNvSpPr>
            <a:spLocks noGrp="1"/>
          </p:cNvSpPr>
          <p:nvPr>
            <p:ph type="pic" sz="quarter" idx="83"/>
          </p:nvPr>
        </p:nvSpPr>
        <p:spPr>
          <a:xfrm>
            <a:off x="10409327" y="219569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26" name="Text Placeholder 25">
            <a:extLst>
              <a:ext uri="{FF2B5EF4-FFF2-40B4-BE49-F238E27FC236}">
                <a16:creationId xmlns:a16="http://schemas.microsoft.com/office/drawing/2014/main" id="{15B20E50-EC5A-57E9-6FA6-144C7CED1844}"/>
              </a:ext>
            </a:extLst>
          </p:cNvPr>
          <p:cNvSpPr>
            <a:spLocks noGrp="1"/>
          </p:cNvSpPr>
          <p:nvPr>
            <p:ph type="body" sz="quarter" idx="84" hasCustomPrompt="1"/>
          </p:nvPr>
        </p:nvSpPr>
        <p:spPr>
          <a:xfrm>
            <a:off x="10410932" y="3386900"/>
            <a:ext cx="1078992" cy="153888"/>
          </a:xfrm>
        </p:spPr>
        <p:txBody>
          <a:bodyPr>
            <a:noAutofit/>
          </a:bodyPr>
          <a:lstStyle>
            <a:lvl1pPr>
              <a:defRPr sz="1000" b="1">
                <a:solidFill>
                  <a:schemeClr val="accent2"/>
                </a:solidFill>
              </a:defRPr>
            </a:lvl1pPr>
          </a:lstStyle>
          <a:p>
            <a:pPr lvl="0"/>
            <a:r>
              <a:rPr lang="en-US"/>
              <a:t>Name</a:t>
            </a:r>
          </a:p>
        </p:txBody>
      </p:sp>
      <p:sp>
        <p:nvSpPr>
          <p:cNvPr id="227" name="Text Placeholder 25">
            <a:extLst>
              <a:ext uri="{FF2B5EF4-FFF2-40B4-BE49-F238E27FC236}">
                <a16:creationId xmlns:a16="http://schemas.microsoft.com/office/drawing/2014/main" id="{E207CE30-B25C-5FDD-DAEE-A031BEC45428}"/>
              </a:ext>
            </a:extLst>
          </p:cNvPr>
          <p:cNvSpPr>
            <a:spLocks noGrp="1"/>
          </p:cNvSpPr>
          <p:nvPr>
            <p:ph type="body" sz="quarter" idx="85" hasCustomPrompt="1"/>
          </p:nvPr>
        </p:nvSpPr>
        <p:spPr>
          <a:xfrm>
            <a:off x="10410932" y="3587563"/>
            <a:ext cx="1078992" cy="153888"/>
          </a:xfrm>
        </p:spPr>
        <p:txBody>
          <a:bodyPr>
            <a:noAutofit/>
          </a:bodyPr>
          <a:lstStyle>
            <a:lvl1pPr>
              <a:defRPr sz="700" b="0">
                <a:solidFill>
                  <a:schemeClr val="tx1"/>
                </a:solidFill>
              </a:defRPr>
            </a:lvl1pPr>
          </a:lstStyle>
          <a:p>
            <a:pPr lvl="0"/>
            <a:r>
              <a:rPr lang="en-US"/>
              <a:t>Title</a:t>
            </a:r>
          </a:p>
        </p:txBody>
      </p:sp>
      <p:sp>
        <p:nvSpPr>
          <p:cNvPr id="228" name="Oval 227">
            <a:extLst>
              <a:ext uri="{FF2B5EF4-FFF2-40B4-BE49-F238E27FC236}">
                <a16:creationId xmlns:a16="http://schemas.microsoft.com/office/drawing/2014/main" id="{1DBA22B6-218F-36FD-CC99-F2726D787330}"/>
              </a:ext>
            </a:extLst>
          </p:cNvPr>
          <p:cNvSpPr/>
          <p:nvPr userDrawn="1"/>
        </p:nvSpPr>
        <p:spPr>
          <a:xfrm>
            <a:off x="10409327" y="408210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29" name="Oval 228">
            <a:extLst>
              <a:ext uri="{FF2B5EF4-FFF2-40B4-BE49-F238E27FC236}">
                <a16:creationId xmlns:a16="http://schemas.microsoft.com/office/drawing/2014/main" id="{CCB2AC3A-2ECF-7374-8B9F-2A48303ABB11}"/>
              </a:ext>
            </a:extLst>
          </p:cNvPr>
          <p:cNvSpPr/>
          <p:nvPr userDrawn="1"/>
        </p:nvSpPr>
        <p:spPr>
          <a:xfrm>
            <a:off x="10409327" y="408210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30" name="Picture Placeholder 4">
            <a:extLst>
              <a:ext uri="{FF2B5EF4-FFF2-40B4-BE49-F238E27FC236}">
                <a16:creationId xmlns:a16="http://schemas.microsoft.com/office/drawing/2014/main" id="{5D6D3B2A-D0C0-6501-A584-35965E2D74AB}"/>
              </a:ext>
            </a:extLst>
          </p:cNvPr>
          <p:cNvSpPr>
            <a:spLocks noGrp="1"/>
          </p:cNvSpPr>
          <p:nvPr>
            <p:ph type="pic" sz="quarter" idx="86"/>
          </p:nvPr>
        </p:nvSpPr>
        <p:spPr>
          <a:xfrm>
            <a:off x="10409327" y="408207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31" name="Text Placeholder 25">
            <a:extLst>
              <a:ext uri="{FF2B5EF4-FFF2-40B4-BE49-F238E27FC236}">
                <a16:creationId xmlns:a16="http://schemas.microsoft.com/office/drawing/2014/main" id="{08637577-3754-2A80-2B4E-3B4C4CA74186}"/>
              </a:ext>
            </a:extLst>
          </p:cNvPr>
          <p:cNvSpPr>
            <a:spLocks noGrp="1"/>
          </p:cNvSpPr>
          <p:nvPr>
            <p:ph type="body" sz="quarter" idx="87" hasCustomPrompt="1"/>
          </p:nvPr>
        </p:nvSpPr>
        <p:spPr>
          <a:xfrm>
            <a:off x="10409327" y="5273287"/>
            <a:ext cx="1078992" cy="153888"/>
          </a:xfrm>
        </p:spPr>
        <p:txBody>
          <a:bodyPr>
            <a:noAutofit/>
          </a:bodyPr>
          <a:lstStyle>
            <a:lvl1pPr>
              <a:defRPr sz="1000" b="1">
                <a:solidFill>
                  <a:schemeClr val="accent2"/>
                </a:solidFill>
              </a:defRPr>
            </a:lvl1pPr>
          </a:lstStyle>
          <a:p>
            <a:pPr lvl="0"/>
            <a:r>
              <a:rPr lang="en-US"/>
              <a:t>Name</a:t>
            </a:r>
          </a:p>
        </p:txBody>
      </p:sp>
      <p:sp>
        <p:nvSpPr>
          <p:cNvPr id="232" name="Text Placeholder 25">
            <a:extLst>
              <a:ext uri="{FF2B5EF4-FFF2-40B4-BE49-F238E27FC236}">
                <a16:creationId xmlns:a16="http://schemas.microsoft.com/office/drawing/2014/main" id="{2F56CDFE-C229-3110-B2CA-E692B3E7A8A2}"/>
              </a:ext>
            </a:extLst>
          </p:cNvPr>
          <p:cNvSpPr>
            <a:spLocks noGrp="1"/>
          </p:cNvSpPr>
          <p:nvPr>
            <p:ph type="body" sz="quarter" idx="88" hasCustomPrompt="1"/>
          </p:nvPr>
        </p:nvSpPr>
        <p:spPr>
          <a:xfrm>
            <a:off x="10409327" y="5473950"/>
            <a:ext cx="1078992" cy="153888"/>
          </a:xfrm>
        </p:spPr>
        <p:txBody>
          <a:bodyPr>
            <a:noAutofit/>
          </a:bodyPr>
          <a:lstStyle>
            <a:lvl1pPr>
              <a:defRPr sz="700" b="0">
                <a:solidFill>
                  <a:schemeClr val="tx1"/>
                </a:solidFill>
              </a:defRPr>
            </a:lvl1pPr>
          </a:lstStyle>
          <a:p>
            <a:pPr lvl="0"/>
            <a:r>
              <a:rPr lang="en-US"/>
              <a:t>Title</a:t>
            </a:r>
          </a:p>
        </p:txBody>
      </p:sp>
      <p:pic>
        <p:nvPicPr>
          <p:cNvPr id="4" name="Graphic 3">
            <a:extLst>
              <a:ext uri="{FF2B5EF4-FFF2-40B4-BE49-F238E27FC236}">
                <a16:creationId xmlns:a16="http://schemas.microsoft.com/office/drawing/2014/main" id="{595F56D4-A8EB-6DCB-0ED7-623E48BEB2E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56018946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am-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5244384" y="804673"/>
            <a:ext cx="6254675" cy="87782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121" name="Oval 120">
            <a:extLst>
              <a:ext uri="{FF2B5EF4-FFF2-40B4-BE49-F238E27FC236}">
                <a16:creationId xmlns:a16="http://schemas.microsoft.com/office/drawing/2014/main" id="{6C40289B-AA9B-CE12-928A-5066BFF63F18}"/>
              </a:ext>
            </a:extLst>
          </p:cNvPr>
          <p:cNvSpPr/>
          <p:nvPr userDrawn="1"/>
        </p:nvSpPr>
        <p:spPr>
          <a:xfrm>
            <a:off x="700471" y="219574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2" name="Oval 121">
            <a:extLst>
              <a:ext uri="{FF2B5EF4-FFF2-40B4-BE49-F238E27FC236}">
                <a16:creationId xmlns:a16="http://schemas.microsoft.com/office/drawing/2014/main" id="{B680B106-F3AE-AC43-E220-45B2FCBC4036}"/>
              </a:ext>
            </a:extLst>
          </p:cNvPr>
          <p:cNvSpPr/>
          <p:nvPr userDrawn="1"/>
        </p:nvSpPr>
        <p:spPr>
          <a:xfrm>
            <a:off x="700471" y="219574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3" name="Picture Placeholder 4">
            <a:extLst>
              <a:ext uri="{FF2B5EF4-FFF2-40B4-BE49-F238E27FC236}">
                <a16:creationId xmlns:a16="http://schemas.microsoft.com/office/drawing/2014/main" id="{89289F3B-B41C-4857-F541-6708CB6A7E56}"/>
              </a:ext>
            </a:extLst>
          </p:cNvPr>
          <p:cNvSpPr>
            <a:spLocks noGrp="1"/>
          </p:cNvSpPr>
          <p:nvPr>
            <p:ph type="pic" sz="quarter" idx="17"/>
          </p:nvPr>
        </p:nvSpPr>
        <p:spPr>
          <a:xfrm>
            <a:off x="700471" y="219571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6" name="Text Placeholder 25">
            <a:extLst>
              <a:ext uri="{FF2B5EF4-FFF2-40B4-BE49-F238E27FC236}">
                <a16:creationId xmlns:a16="http://schemas.microsoft.com/office/drawing/2014/main" id="{3CD5BA28-59AF-B096-2959-8922CFCA6106}"/>
              </a:ext>
            </a:extLst>
          </p:cNvPr>
          <p:cNvSpPr>
            <a:spLocks noGrp="1"/>
          </p:cNvSpPr>
          <p:nvPr>
            <p:ph type="body" sz="quarter" idx="18" hasCustomPrompt="1"/>
          </p:nvPr>
        </p:nvSpPr>
        <p:spPr>
          <a:xfrm>
            <a:off x="702077" y="3386900"/>
            <a:ext cx="1181921" cy="153888"/>
          </a:xfrm>
        </p:spPr>
        <p:txBody>
          <a:bodyPr>
            <a:noAutofit/>
          </a:bodyPr>
          <a:lstStyle>
            <a:lvl1pPr>
              <a:defRPr sz="1000" b="1">
                <a:solidFill>
                  <a:schemeClr val="accent2"/>
                </a:solidFill>
              </a:defRPr>
            </a:lvl1pPr>
          </a:lstStyle>
          <a:p>
            <a:pPr lvl="0"/>
            <a:r>
              <a:rPr lang="en-US"/>
              <a:t>Name</a:t>
            </a:r>
          </a:p>
        </p:txBody>
      </p:sp>
      <p:sp>
        <p:nvSpPr>
          <p:cNvPr id="150" name="Text Placeholder 25">
            <a:extLst>
              <a:ext uri="{FF2B5EF4-FFF2-40B4-BE49-F238E27FC236}">
                <a16:creationId xmlns:a16="http://schemas.microsoft.com/office/drawing/2014/main" id="{CCD8F666-8E6C-8C3F-00C9-AAD1015310E9}"/>
              </a:ext>
            </a:extLst>
          </p:cNvPr>
          <p:cNvSpPr>
            <a:spLocks noGrp="1"/>
          </p:cNvSpPr>
          <p:nvPr>
            <p:ph type="body" sz="quarter" idx="23" hasCustomPrompt="1"/>
          </p:nvPr>
        </p:nvSpPr>
        <p:spPr>
          <a:xfrm>
            <a:off x="702076" y="3587591"/>
            <a:ext cx="1179576" cy="153888"/>
          </a:xfrm>
        </p:spPr>
        <p:txBody>
          <a:bodyPr>
            <a:noAutofit/>
          </a:bodyPr>
          <a:lstStyle>
            <a:lvl1pPr>
              <a:defRPr sz="800" b="0">
                <a:solidFill>
                  <a:schemeClr val="tx1"/>
                </a:solidFill>
              </a:defRPr>
            </a:lvl1pPr>
          </a:lstStyle>
          <a:p>
            <a:pPr lvl="0"/>
            <a:r>
              <a:rPr lang="en-US"/>
              <a:t>Title</a:t>
            </a:r>
          </a:p>
        </p:txBody>
      </p:sp>
      <p:sp>
        <p:nvSpPr>
          <p:cNvPr id="158" name="Oval 157">
            <a:extLst>
              <a:ext uri="{FF2B5EF4-FFF2-40B4-BE49-F238E27FC236}">
                <a16:creationId xmlns:a16="http://schemas.microsoft.com/office/drawing/2014/main" id="{8BF2515C-7BFC-7744-FCD2-7F60ED99F6BE}"/>
              </a:ext>
            </a:extLst>
          </p:cNvPr>
          <p:cNvSpPr/>
          <p:nvPr userDrawn="1"/>
        </p:nvSpPr>
        <p:spPr>
          <a:xfrm>
            <a:off x="700471" y="408213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9" name="Oval 158">
            <a:extLst>
              <a:ext uri="{FF2B5EF4-FFF2-40B4-BE49-F238E27FC236}">
                <a16:creationId xmlns:a16="http://schemas.microsoft.com/office/drawing/2014/main" id="{599D196A-D52C-37C0-35C0-4336DC5DD0EE}"/>
              </a:ext>
            </a:extLst>
          </p:cNvPr>
          <p:cNvSpPr/>
          <p:nvPr userDrawn="1"/>
        </p:nvSpPr>
        <p:spPr>
          <a:xfrm>
            <a:off x="700471" y="408213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0" name="Picture Placeholder 4">
            <a:extLst>
              <a:ext uri="{FF2B5EF4-FFF2-40B4-BE49-F238E27FC236}">
                <a16:creationId xmlns:a16="http://schemas.microsoft.com/office/drawing/2014/main" id="{9E0A193B-BC88-569A-0650-F877A1393DC5}"/>
              </a:ext>
            </a:extLst>
          </p:cNvPr>
          <p:cNvSpPr>
            <a:spLocks noGrp="1"/>
          </p:cNvSpPr>
          <p:nvPr>
            <p:ph type="pic" sz="quarter" idx="44"/>
          </p:nvPr>
        </p:nvSpPr>
        <p:spPr>
          <a:xfrm>
            <a:off x="700471" y="408210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1" name="Text Placeholder 25">
            <a:extLst>
              <a:ext uri="{FF2B5EF4-FFF2-40B4-BE49-F238E27FC236}">
                <a16:creationId xmlns:a16="http://schemas.microsoft.com/office/drawing/2014/main" id="{2CBC8D76-0DA3-D1A2-0A9B-A293637E7FCD}"/>
              </a:ext>
            </a:extLst>
          </p:cNvPr>
          <p:cNvSpPr>
            <a:spLocks noGrp="1"/>
          </p:cNvSpPr>
          <p:nvPr>
            <p:ph type="body" sz="quarter" idx="45" hasCustomPrompt="1"/>
          </p:nvPr>
        </p:nvSpPr>
        <p:spPr>
          <a:xfrm>
            <a:off x="700471" y="5273315"/>
            <a:ext cx="1179576" cy="153888"/>
          </a:xfrm>
        </p:spPr>
        <p:txBody>
          <a:bodyPr>
            <a:noAutofit/>
          </a:bodyPr>
          <a:lstStyle>
            <a:lvl1pPr>
              <a:defRPr sz="1000" b="1">
                <a:solidFill>
                  <a:schemeClr val="accent2"/>
                </a:solidFill>
              </a:defRPr>
            </a:lvl1pPr>
          </a:lstStyle>
          <a:p>
            <a:pPr lvl="0"/>
            <a:r>
              <a:rPr lang="en-US"/>
              <a:t>Name</a:t>
            </a:r>
          </a:p>
        </p:txBody>
      </p:sp>
      <p:sp>
        <p:nvSpPr>
          <p:cNvPr id="162" name="Text Placeholder 25">
            <a:extLst>
              <a:ext uri="{FF2B5EF4-FFF2-40B4-BE49-F238E27FC236}">
                <a16:creationId xmlns:a16="http://schemas.microsoft.com/office/drawing/2014/main" id="{D6A0FD68-BF9D-44A5-86B3-E2E10B60E152}"/>
              </a:ext>
            </a:extLst>
          </p:cNvPr>
          <p:cNvSpPr>
            <a:spLocks noGrp="1"/>
          </p:cNvSpPr>
          <p:nvPr>
            <p:ph type="body" sz="quarter" idx="46" hasCustomPrompt="1"/>
          </p:nvPr>
        </p:nvSpPr>
        <p:spPr>
          <a:xfrm>
            <a:off x="700471" y="5473978"/>
            <a:ext cx="1179576" cy="153888"/>
          </a:xfrm>
        </p:spPr>
        <p:txBody>
          <a:bodyPr>
            <a:noAutofit/>
          </a:bodyPr>
          <a:lstStyle>
            <a:lvl1pPr>
              <a:defRPr sz="800" b="0">
                <a:solidFill>
                  <a:schemeClr val="tx1"/>
                </a:solidFill>
              </a:defRPr>
            </a:lvl1pPr>
          </a:lstStyle>
          <a:p>
            <a:pPr lvl="0"/>
            <a:r>
              <a:rPr lang="en-US"/>
              <a:t>Title</a:t>
            </a:r>
          </a:p>
        </p:txBody>
      </p:sp>
      <p:sp>
        <p:nvSpPr>
          <p:cNvPr id="163" name="Oval 162">
            <a:extLst>
              <a:ext uri="{FF2B5EF4-FFF2-40B4-BE49-F238E27FC236}">
                <a16:creationId xmlns:a16="http://schemas.microsoft.com/office/drawing/2014/main" id="{8CAD072D-2D3B-D2F8-0E3A-3DE9D7EFAF8B}"/>
              </a:ext>
            </a:extLst>
          </p:cNvPr>
          <p:cNvSpPr/>
          <p:nvPr userDrawn="1"/>
        </p:nvSpPr>
        <p:spPr>
          <a:xfrm>
            <a:off x="2313191" y="219574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4" name="Oval 163">
            <a:extLst>
              <a:ext uri="{FF2B5EF4-FFF2-40B4-BE49-F238E27FC236}">
                <a16:creationId xmlns:a16="http://schemas.microsoft.com/office/drawing/2014/main" id="{13BD1CB3-BDB7-62FF-ABD3-CBB381A4CEEC}"/>
              </a:ext>
            </a:extLst>
          </p:cNvPr>
          <p:cNvSpPr/>
          <p:nvPr userDrawn="1"/>
        </p:nvSpPr>
        <p:spPr>
          <a:xfrm>
            <a:off x="2313191" y="219574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5" name="Picture Placeholder 4">
            <a:extLst>
              <a:ext uri="{FF2B5EF4-FFF2-40B4-BE49-F238E27FC236}">
                <a16:creationId xmlns:a16="http://schemas.microsoft.com/office/drawing/2014/main" id="{E6AFE9DA-C0AD-1130-64C3-07D4EBE0F410}"/>
              </a:ext>
            </a:extLst>
          </p:cNvPr>
          <p:cNvSpPr>
            <a:spLocks noGrp="1"/>
          </p:cNvSpPr>
          <p:nvPr>
            <p:ph type="pic" sz="quarter" idx="47"/>
          </p:nvPr>
        </p:nvSpPr>
        <p:spPr>
          <a:xfrm>
            <a:off x="2313191" y="219571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6" name="Text Placeholder 25">
            <a:extLst>
              <a:ext uri="{FF2B5EF4-FFF2-40B4-BE49-F238E27FC236}">
                <a16:creationId xmlns:a16="http://schemas.microsoft.com/office/drawing/2014/main" id="{CBD2868A-7132-C969-2472-45CFBF34E349}"/>
              </a:ext>
            </a:extLst>
          </p:cNvPr>
          <p:cNvSpPr>
            <a:spLocks noGrp="1"/>
          </p:cNvSpPr>
          <p:nvPr>
            <p:ph type="body" sz="quarter" idx="48" hasCustomPrompt="1"/>
          </p:nvPr>
        </p:nvSpPr>
        <p:spPr>
          <a:xfrm>
            <a:off x="2318023" y="3386900"/>
            <a:ext cx="1179576" cy="153888"/>
          </a:xfrm>
        </p:spPr>
        <p:txBody>
          <a:bodyPr>
            <a:noAutofit/>
          </a:bodyPr>
          <a:lstStyle>
            <a:lvl1pPr>
              <a:defRPr sz="1000" b="1">
                <a:solidFill>
                  <a:schemeClr val="accent2"/>
                </a:solidFill>
              </a:defRPr>
            </a:lvl1pPr>
          </a:lstStyle>
          <a:p>
            <a:pPr lvl="0"/>
            <a:r>
              <a:rPr lang="en-US"/>
              <a:t>Name</a:t>
            </a:r>
          </a:p>
        </p:txBody>
      </p:sp>
      <p:sp>
        <p:nvSpPr>
          <p:cNvPr id="167" name="Text Placeholder 25">
            <a:extLst>
              <a:ext uri="{FF2B5EF4-FFF2-40B4-BE49-F238E27FC236}">
                <a16:creationId xmlns:a16="http://schemas.microsoft.com/office/drawing/2014/main" id="{1B657571-4E46-EF8A-E721-733FEC8496F5}"/>
              </a:ext>
            </a:extLst>
          </p:cNvPr>
          <p:cNvSpPr>
            <a:spLocks noGrp="1"/>
          </p:cNvSpPr>
          <p:nvPr>
            <p:ph type="body" sz="quarter" idx="49" hasCustomPrompt="1"/>
          </p:nvPr>
        </p:nvSpPr>
        <p:spPr>
          <a:xfrm>
            <a:off x="2318023" y="3587587"/>
            <a:ext cx="1179576" cy="153888"/>
          </a:xfrm>
        </p:spPr>
        <p:txBody>
          <a:bodyPr>
            <a:noAutofit/>
          </a:bodyPr>
          <a:lstStyle>
            <a:lvl1pPr>
              <a:defRPr sz="800" b="0">
                <a:solidFill>
                  <a:schemeClr val="tx1"/>
                </a:solidFill>
              </a:defRPr>
            </a:lvl1pPr>
          </a:lstStyle>
          <a:p>
            <a:pPr lvl="0"/>
            <a:r>
              <a:rPr lang="en-US"/>
              <a:t>Title</a:t>
            </a:r>
          </a:p>
        </p:txBody>
      </p:sp>
      <p:sp>
        <p:nvSpPr>
          <p:cNvPr id="168" name="Oval 167">
            <a:extLst>
              <a:ext uri="{FF2B5EF4-FFF2-40B4-BE49-F238E27FC236}">
                <a16:creationId xmlns:a16="http://schemas.microsoft.com/office/drawing/2014/main" id="{50A512AC-4C4F-9847-6F85-8CA4DDD88F2A}"/>
              </a:ext>
            </a:extLst>
          </p:cNvPr>
          <p:cNvSpPr/>
          <p:nvPr userDrawn="1"/>
        </p:nvSpPr>
        <p:spPr>
          <a:xfrm>
            <a:off x="2313191" y="408212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9" name="Oval 168">
            <a:extLst>
              <a:ext uri="{FF2B5EF4-FFF2-40B4-BE49-F238E27FC236}">
                <a16:creationId xmlns:a16="http://schemas.microsoft.com/office/drawing/2014/main" id="{A0560070-AA25-651A-05BE-0BB5AC46C0D1}"/>
              </a:ext>
            </a:extLst>
          </p:cNvPr>
          <p:cNvSpPr/>
          <p:nvPr userDrawn="1"/>
        </p:nvSpPr>
        <p:spPr>
          <a:xfrm>
            <a:off x="2313191" y="408212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0" name="Picture Placeholder 4">
            <a:extLst>
              <a:ext uri="{FF2B5EF4-FFF2-40B4-BE49-F238E27FC236}">
                <a16:creationId xmlns:a16="http://schemas.microsoft.com/office/drawing/2014/main" id="{ACC211E7-4F92-1FCC-712B-4D662E44B9F9}"/>
              </a:ext>
            </a:extLst>
          </p:cNvPr>
          <p:cNvSpPr>
            <a:spLocks noGrp="1"/>
          </p:cNvSpPr>
          <p:nvPr>
            <p:ph type="pic" sz="quarter" idx="50"/>
          </p:nvPr>
        </p:nvSpPr>
        <p:spPr>
          <a:xfrm>
            <a:off x="2313191" y="408210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1" name="Text Placeholder 25">
            <a:extLst>
              <a:ext uri="{FF2B5EF4-FFF2-40B4-BE49-F238E27FC236}">
                <a16:creationId xmlns:a16="http://schemas.microsoft.com/office/drawing/2014/main" id="{8317F8DE-3D8C-5836-0115-FDA9B9E7D3D0}"/>
              </a:ext>
            </a:extLst>
          </p:cNvPr>
          <p:cNvSpPr>
            <a:spLocks noGrp="1"/>
          </p:cNvSpPr>
          <p:nvPr>
            <p:ph type="body" sz="quarter" idx="51" hasCustomPrompt="1"/>
          </p:nvPr>
        </p:nvSpPr>
        <p:spPr>
          <a:xfrm>
            <a:off x="2316417" y="5273311"/>
            <a:ext cx="1179576" cy="153888"/>
          </a:xfrm>
        </p:spPr>
        <p:txBody>
          <a:bodyPr>
            <a:noAutofit/>
          </a:bodyPr>
          <a:lstStyle>
            <a:lvl1pPr>
              <a:defRPr sz="1000" b="1">
                <a:solidFill>
                  <a:schemeClr val="accent2"/>
                </a:solidFill>
              </a:defRPr>
            </a:lvl1pPr>
          </a:lstStyle>
          <a:p>
            <a:pPr lvl="0"/>
            <a:r>
              <a:rPr lang="en-US"/>
              <a:t>Name</a:t>
            </a:r>
          </a:p>
        </p:txBody>
      </p:sp>
      <p:sp>
        <p:nvSpPr>
          <p:cNvPr id="172" name="Text Placeholder 25">
            <a:extLst>
              <a:ext uri="{FF2B5EF4-FFF2-40B4-BE49-F238E27FC236}">
                <a16:creationId xmlns:a16="http://schemas.microsoft.com/office/drawing/2014/main" id="{22B59271-8B18-6FCB-6091-BD5D1E69D8DA}"/>
              </a:ext>
            </a:extLst>
          </p:cNvPr>
          <p:cNvSpPr>
            <a:spLocks noGrp="1"/>
          </p:cNvSpPr>
          <p:nvPr>
            <p:ph type="body" sz="quarter" idx="52" hasCustomPrompt="1"/>
          </p:nvPr>
        </p:nvSpPr>
        <p:spPr>
          <a:xfrm>
            <a:off x="2316417" y="5473974"/>
            <a:ext cx="1179576" cy="153888"/>
          </a:xfrm>
        </p:spPr>
        <p:txBody>
          <a:bodyPr>
            <a:noAutofit/>
          </a:bodyPr>
          <a:lstStyle>
            <a:lvl1pPr>
              <a:defRPr sz="800" b="0">
                <a:solidFill>
                  <a:schemeClr val="tx1"/>
                </a:solidFill>
              </a:defRPr>
            </a:lvl1pPr>
          </a:lstStyle>
          <a:p>
            <a:pPr lvl="0"/>
            <a:r>
              <a:rPr lang="en-US"/>
              <a:t>Title</a:t>
            </a:r>
          </a:p>
        </p:txBody>
      </p:sp>
      <p:sp>
        <p:nvSpPr>
          <p:cNvPr id="173" name="Oval 172">
            <a:extLst>
              <a:ext uri="{FF2B5EF4-FFF2-40B4-BE49-F238E27FC236}">
                <a16:creationId xmlns:a16="http://schemas.microsoft.com/office/drawing/2014/main" id="{5320F68F-2102-2919-4995-1BFC6633404A}"/>
              </a:ext>
            </a:extLst>
          </p:cNvPr>
          <p:cNvSpPr/>
          <p:nvPr userDrawn="1"/>
        </p:nvSpPr>
        <p:spPr>
          <a:xfrm>
            <a:off x="3937187" y="219573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4" name="Oval 173">
            <a:extLst>
              <a:ext uri="{FF2B5EF4-FFF2-40B4-BE49-F238E27FC236}">
                <a16:creationId xmlns:a16="http://schemas.microsoft.com/office/drawing/2014/main" id="{34FFF250-442F-8B1B-EF59-F919BC415F1B}"/>
              </a:ext>
            </a:extLst>
          </p:cNvPr>
          <p:cNvSpPr/>
          <p:nvPr userDrawn="1"/>
        </p:nvSpPr>
        <p:spPr>
          <a:xfrm>
            <a:off x="3937187" y="219573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5" name="Picture Placeholder 4">
            <a:extLst>
              <a:ext uri="{FF2B5EF4-FFF2-40B4-BE49-F238E27FC236}">
                <a16:creationId xmlns:a16="http://schemas.microsoft.com/office/drawing/2014/main" id="{BDF06621-92AE-BBC1-79B2-AEF0AEFC3ADD}"/>
              </a:ext>
            </a:extLst>
          </p:cNvPr>
          <p:cNvSpPr>
            <a:spLocks noGrp="1"/>
          </p:cNvSpPr>
          <p:nvPr>
            <p:ph type="pic" sz="quarter" idx="53"/>
          </p:nvPr>
        </p:nvSpPr>
        <p:spPr>
          <a:xfrm>
            <a:off x="3937187" y="219571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6" name="Text Placeholder 25">
            <a:extLst>
              <a:ext uri="{FF2B5EF4-FFF2-40B4-BE49-F238E27FC236}">
                <a16:creationId xmlns:a16="http://schemas.microsoft.com/office/drawing/2014/main" id="{E75EB39B-9764-081F-795C-849505ECBE5B}"/>
              </a:ext>
            </a:extLst>
          </p:cNvPr>
          <p:cNvSpPr>
            <a:spLocks noGrp="1"/>
          </p:cNvSpPr>
          <p:nvPr>
            <p:ph type="body" sz="quarter" idx="54" hasCustomPrompt="1"/>
          </p:nvPr>
        </p:nvSpPr>
        <p:spPr>
          <a:xfrm>
            <a:off x="3933968" y="3386900"/>
            <a:ext cx="1179576" cy="153888"/>
          </a:xfrm>
        </p:spPr>
        <p:txBody>
          <a:bodyPr>
            <a:noAutofit/>
          </a:bodyPr>
          <a:lstStyle>
            <a:lvl1pPr>
              <a:defRPr sz="1000" b="1">
                <a:solidFill>
                  <a:schemeClr val="accent2"/>
                </a:solidFill>
              </a:defRPr>
            </a:lvl1pPr>
          </a:lstStyle>
          <a:p>
            <a:pPr lvl="0"/>
            <a:r>
              <a:rPr lang="en-US"/>
              <a:t>Name</a:t>
            </a:r>
          </a:p>
        </p:txBody>
      </p:sp>
      <p:sp>
        <p:nvSpPr>
          <p:cNvPr id="177" name="Text Placeholder 25">
            <a:extLst>
              <a:ext uri="{FF2B5EF4-FFF2-40B4-BE49-F238E27FC236}">
                <a16:creationId xmlns:a16="http://schemas.microsoft.com/office/drawing/2014/main" id="{C0F13B8B-D176-E74C-7A62-D6A8DB4685CA}"/>
              </a:ext>
            </a:extLst>
          </p:cNvPr>
          <p:cNvSpPr>
            <a:spLocks noGrp="1"/>
          </p:cNvSpPr>
          <p:nvPr>
            <p:ph type="body" sz="quarter" idx="55" hasCustomPrompt="1"/>
          </p:nvPr>
        </p:nvSpPr>
        <p:spPr>
          <a:xfrm>
            <a:off x="3933968" y="3587583"/>
            <a:ext cx="1179576" cy="153888"/>
          </a:xfrm>
        </p:spPr>
        <p:txBody>
          <a:bodyPr>
            <a:noAutofit/>
          </a:bodyPr>
          <a:lstStyle>
            <a:lvl1pPr>
              <a:defRPr sz="800" b="0">
                <a:solidFill>
                  <a:schemeClr val="tx1"/>
                </a:solidFill>
              </a:defRPr>
            </a:lvl1pPr>
          </a:lstStyle>
          <a:p>
            <a:pPr lvl="0"/>
            <a:r>
              <a:rPr lang="en-US"/>
              <a:t>Title</a:t>
            </a:r>
          </a:p>
        </p:txBody>
      </p:sp>
      <p:sp>
        <p:nvSpPr>
          <p:cNvPr id="178" name="Oval 177">
            <a:extLst>
              <a:ext uri="{FF2B5EF4-FFF2-40B4-BE49-F238E27FC236}">
                <a16:creationId xmlns:a16="http://schemas.microsoft.com/office/drawing/2014/main" id="{47CF89FE-4747-C263-B4C2-8826360B5B1E}"/>
              </a:ext>
            </a:extLst>
          </p:cNvPr>
          <p:cNvSpPr/>
          <p:nvPr userDrawn="1"/>
        </p:nvSpPr>
        <p:spPr>
          <a:xfrm>
            <a:off x="3937187" y="408212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9" name="Oval 178">
            <a:extLst>
              <a:ext uri="{FF2B5EF4-FFF2-40B4-BE49-F238E27FC236}">
                <a16:creationId xmlns:a16="http://schemas.microsoft.com/office/drawing/2014/main" id="{1E5FE61F-1E89-ECD3-F069-C39DD5779407}"/>
              </a:ext>
            </a:extLst>
          </p:cNvPr>
          <p:cNvSpPr/>
          <p:nvPr userDrawn="1"/>
        </p:nvSpPr>
        <p:spPr>
          <a:xfrm>
            <a:off x="3937187" y="408212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0" name="Picture Placeholder 4">
            <a:extLst>
              <a:ext uri="{FF2B5EF4-FFF2-40B4-BE49-F238E27FC236}">
                <a16:creationId xmlns:a16="http://schemas.microsoft.com/office/drawing/2014/main" id="{BD6B5BF5-ADEF-EED6-E9AA-EDBBB09D3D82}"/>
              </a:ext>
            </a:extLst>
          </p:cNvPr>
          <p:cNvSpPr>
            <a:spLocks noGrp="1"/>
          </p:cNvSpPr>
          <p:nvPr>
            <p:ph type="pic" sz="quarter" idx="56"/>
          </p:nvPr>
        </p:nvSpPr>
        <p:spPr>
          <a:xfrm>
            <a:off x="3937187" y="408209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1" name="Text Placeholder 25">
            <a:extLst>
              <a:ext uri="{FF2B5EF4-FFF2-40B4-BE49-F238E27FC236}">
                <a16:creationId xmlns:a16="http://schemas.microsoft.com/office/drawing/2014/main" id="{D85A3749-D4F0-B4C2-1A8F-EE23CA0D6A36}"/>
              </a:ext>
            </a:extLst>
          </p:cNvPr>
          <p:cNvSpPr>
            <a:spLocks noGrp="1"/>
          </p:cNvSpPr>
          <p:nvPr>
            <p:ph type="body" sz="quarter" idx="57" hasCustomPrompt="1"/>
          </p:nvPr>
        </p:nvSpPr>
        <p:spPr>
          <a:xfrm>
            <a:off x="3932363" y="5273307"/>
            <a:ext cx="1179576" cy="153888"/>
          </a:xfrm>
        </p:spPr>
        <p:txBody>
          <a:bodyPr>
            <a:noAutofit/>
          </a:bodyPr>
          <a:lstStyle>
            <a:lvl1pPr>
              <a:defRPr sz="1000" b="1">
                <a:solidFill>
                  <a:schemeClr val="accent2"/>
                </a:solidFill>
              </a:defRPr>
            </a:lvl1pPr>
          </a:lstStyle>
          <a:p>
            <a:pPr lvl="0"/>
            <a:r>
              <a:rPr lang="en-US"/>
              <a:t>Name</a:t>
            </a:r>
          </a:p>
        </p:txBody>
      </p:sp>
      <p:sp>
        <p:nvSpPr>
          <p:cNvPr id="182" name="Text Placeholder 25">
            <a:extLst>
              <a:ext uri="{FF2B5EF4-FFF2-40B4-BE49-F238E27FC236}">
                <a16:creationId xmlns:a16="http://schemas.microsoft.com/office/drawing/2014/main" id="{E09924C3-62CA-885C-29BA-59A589DA98F8}"/>
              </a:ext>
            </a:extLst>
          </p:cNvPr>
          <p:cNvSpPr>
            <a:spLocks noGrp="1"/>
          </p:cNvSpPr>
          <p:nvPr>
            <p:ph type="body" sz="quarter" idx="58" hasCustomPrompt="1"/>
          </p:nvPr>
        </p:nvSpPr>
        <p:spPr>
          <a:xfrm>
            <a:off x="3932363" y="5473970"/>
            <a:ext cx="1179576" cy="153888"/>
          </a:xfrm>
        </p:spPr>
        <p:txBody>
          <a:bodyPr>
            <a:noAutofit/>
          </a:bodyPr>
          <a:lstStyle>
            <a:lvl1pPr>
              <a:defRPr sz="800" b="0">
                <a:solidFill>
                  <a:schemeClr val="tx1"/>
                </a:solidFill>
              </a:defRPr>
            </a:lvl1pPr>
          </a:lstStyle>
          <a:p>
            <a:pPr lvl="0"/>
            <a:r>
              <a:rPr lang="en-US"/>
              <a:t>Title</a:t>
            </a:r>
          </a:p>
        </p:txBody>
      </p:sp>
      <p:sp>
        <p:nvSpPr>
          <p:cNvPr id="183" name="Oval 182">
            <a:extLst>
              <a:ext uri="{FF2B5EF4-FFF2-40B4-BE49-F238E27FC236}">
                <a16:creationId xmlns:a16="http://schemas.microsoft.com/office/drawing/2014/main" id="{29524979-EE0E-A093-21C1-EEEF687A034C}"/>
              </a:ext>
            </a:extLst>
          </p:cNvPr>
          <p:cNvSpPr/>
          <p:nvPr userDrawn="1"/>
        </p:nvSpPr>
        <p:spPr>
          <a:xfrm>
            <a:off x="5542934" y="219573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4" name="Oval 183">
            <a:extLst>
              <a:ext uri="{FF2B5EF4-FFF2-40B4-BE49-F238E27FC236}">
                <a16:creationId xmlns:a16="http://schemas.microsoft.com/office/drawing/2014/main" id="{001D68A0-7C25-72C1-CBC4-B7447AB13EB9}"/>
              </a:ext>
            </a:extLst>
          </p:cNvPr>
          <p:cNvSpPr/>
          <p:nvPr userDrawn="1"/>
        </p:nvSpPr>
        <p:spPr>
          <a:xfrm>
            <a:off x="5542934" y="219573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5" name="Picture Placeholder 4">
            <a:extLst>
              <a:ext uri="{FF2B5EF4-FFF2-40B4-BE49-F238E27FC236}">
                <a16:creationId xmlns:a16="http://schemas.microsoft.com/office/drawing/2014/main" id="{1FBD7479-E923-EAD9-E80E-97364D5AF1C8}"/>
              </a:ext>
            </a:extLst>
          </p:cNvPr>
          <p:cNvSpPr>
            <a:spLocks noGrp="1"/>
          </p:cNvSpPr>
          <p:nvPr>
            <p:ph type="pic" sz="quarter" idx="59"/>
          </p:nvPr>
        </p:nvSpPr>
        <p:spPr>
          <a:xfrm>
            <a:off x="5542934" y="219570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6" name="Text Placeholder 25">
            <a:extLst>
              <a:ext uri="{FF2B5EF4-FFF2-40B4-BE49-F238E27FC236}">
                <a16:creationId xmlns:a16="http://schemas.microsoft.com/office/drawing/2014/main" id="{7582F45B-3F71-03D6-C5F7-EA9F5713EE06}"/>
              </a:ext>
            </a:extLst>
          </p:cNvPr>
          <p:cNvSpPr>
            <a:spLocks noGrp="1"/>
          </p:cNvSpPr>
          <p:nvPr>
            <p:ph type="body" sz="quarter" idx="60" hasCustomPrompt="1"/>
          </p:nvPr>
        </p:nvSpPr>
        <p:spPr>
          <a:xfrm>
            <a:off x="5549915" y="3386900"/>
            <a:ext cx="1179576" cy="153888"/>
          </a:xfrm>
        </p:spPr>
        <p:txBody>
          <a:bodyPr>
            <a:noAutofit/>
          </a:bodyPr>
          <a:lstStyle>
            <a:lvl1pPr>
              <a:defRPr sz="1000" b="1">
                <a:solidFill>
                  <a:schemeClr val="accent2"/>
                </a:solidFill>
              </a:defRPr>
            </a:lvl1pPr>
          </a:lstStyle>
          <a:p>
            <a:pPr lvl="0"/>
            <a:r>
              <a:rPr lang="en-US"/>
              <a:t>Name</a:t>
            </a:r>
          </a:p>
        </p:txBody>
      </p:sp>
      <p:sp>
        <p:nvSpPr>
          <p:cNvPr id="187" name="Text Placeholder 25">
            <a:extLst>
              <a:ext uri="{FF2B5EF4-FFF2-40B4-BE49-F238E27FC236}">
                <a16:creationId xmlns:a16="http://schemas.microsoft.com/office/drawing/2014/main" id="{B3B547A4-4AF6-8E1F-FCFE-5DB79614CD3C}"/>
              </a:ext>
            </a:extLst>
          </p:cNvPr>
          <p:cNvSpPr>
            <a:spLocks noGrp="1"/>
          </p:cNvSpPr>
          <p:nvPr>
            <p:ph type="body" sz="quarter" idx="61" hasCustomPrompt="1"/>
          </p:nvPr>
        </p:nvSpPr>
        <p:spPr>
          <a:xfrm>
            <a:off x="5549915" y="3587579"/>
            <a:ext cx="1179576" cy="153888"/>
          </a:xfrm>
        </p:spPr>
        <p:txBody>
          <a:bodyPr>
            <a:noAutofit/>
          </a:bodyPr>
          <a:lstStyle>
            <a:lvl1pPr>
              <a:defRPr sz="800" b="0">
                <a:solidFill>
                  <a:schemeClr val="tx1"/>
                </a:solidFill>
              </a:defRPr>
            </a:lvl1pPr>
          </a:lstStyle>
          <a:p>
            <a:pPr lvl="0"/>
            <a:r>
              <a:rPr lang="en-US"/>
              <a:t>Title</a:t>
            </a:r>
          </a:p>
        </p:txBody>
      </p:sp>
      <p:sp>
        <p:nvSpPr>
          <p:cNvPr id="188" name="Oval 187">
            <a:extLst>
              <a:ext uri="{FF2B5EF4-FFF2-40B4-BE49-F238E27FC236}">
                <a16:creationId xmlns:a16="http://schemas.microsoft.com/office/drawing/2014/main" id="{7FD7BDAE-70D0-EC1E-4578-307C39C56BF8}"/>
              </a:ext>
            </a:extLst>
          </p:cNvPr>
          <p:cNvSpPr/>
          <p:nvPr userDrawn="1"/>
        </p:nvSpPr>
        <p:spPr>
          <a:xfrm>
            <a:off x="5542934" y="408212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9" name="Oval 188">
            <a:extLst>
              <a:ext uri="{FF2B5EF4-FFF2-40B4-BE49-F238E27FC236}">
                <a16:creationId xmlns:a16="http://schemas.microsoft.com/office/drawing/2014/main" id="{EA5342AE-22F8-17A2-0FE3-ADF7FBDA010F}"/>
              </a:ext>
            </a:extLst>
          </p:cNvPr>
          <p:cNvSpPr/>
          <p:nvPr userDrawn="1"/>
        </p:nvSpPr>
        <p:spPr>
          <a:xfrm>
            <a:off x="5542934" y="408212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0" name="Picture Placeholder 4">
            <a:extLst>
              <a:ext uri="{FF2B5EF4-FFF2-40B4-BE49-F238E27FC236}">
                <a16:creationId xmlns:a16="http://schemas.microsoft.com/office/drawing/2014/main" id="{CB5FCC7D-AFC3-DABD-37AA-63B956D193EF}"/>
              </a:ext>
            </a:extLst>
          </p:cNvPr>
          <p:cNvSpPr>
            <a:spLocks noGrp="1"/>
          </p:cNvSpPr>
          <p:nvPr>
            <p:ph type="pic" sz="quarter" idx="62"/>
          </p:nvPr>
        </p:nvSpPr>
        <p:spPr>
          <a:xfrm>
            <a:off x="5542934" y="408209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91" name="Text Placeholder 25">
            <a:extLst>
              <a:ext uri="{FF2B5EF4-FFF2-40B4-BE49-F238E27FC236}">
                <a16:creationId xmlns:a16="http://schemas.microsoft.com/office/drawing/2014/main" id="{10DF53FF-6F33-BC79-B906-BB1BA01A1E0D}"/>
              </a:ext>
            </a:extLst>
          </p:cNvPr>
          <p:cNvSpPr>
            <a:spLocks noGrp="1"/>
          </p:cNvSpPr>
          <p:nvPr>
            <p:ph type="body" sz="quarter" idx="63" hasCustomPrompt="1"/>
          </p:nvPr>
        </p:nvSpPr>
        <p:spPr>
          <a:xfrm>
            <a:off x="5548309" y="5273303"/>
            <a:ext cx="1179576" cy="153888"/>
          </a:xfrm>
        </p:spPr>
        <p:txBody>
          <a:bodyPr>
            <a:noAutofit/>
          </a:bodyPr>
          <a:lstStyle>
            <a:lvl1pPr>
              <a:defRPr sz="1000" b="1">
                <a:solidFill>
                  <a:schemeClr val="accent2"/>
                </a:solidFill>
              </a:defRPr>
            </a:lvl1pPr>
          </a:lstStyle>
          <a:p>
            <a:pPr lvl="0"/>
            <a:r>
              <a:rPr lang="en-US"/>
              <a:t>Name</a:t>
            </a:r>
          </a:p>
        </p:txBody>
      </p:sp>
      <p:sp>
        <p:nvSpPr>
          <p:cNvPr id="192" name="Text Placeholder 25">
            <a:extLst>
              <a:ext uri="{FF2B5EF4-FFF2-40B4-BE49-F238E27FC236}">
                <a16:creationId xmlns:a16="http://schemas.microsoft.com/office/drawing/2014/main" id="{103A218A-5650-888D-01B0-47ACFA62E03D}"/>
              </a:ext>
            </a:extLst>
          </p:cNvPr>
          <p:cNvSpPr>
            <a:spLocks noGrp="1"/>
          </p:cNvSpPr>
          <p:nvPr>
            <p:ph type="body" sz="quarter" idx="64" hasCustomPrompt="1"/>
          </p:nvPr>
        </p:nvSpPr>
        <p:spPr>
          <a:xfrm>
            <a:off x="5548309" y="5473966"/>
            <a:ext cx="1179576" cy="153888"/>
          </a:xfrm>
        </p:spPr>
        <p:txBody>
          <a:bodyPr>
            <a:noAutofit/>
          </a:bodyPr>
          <a:lstStyle>
            <a:lvl1pPr>
              <a:defRPr sz="800" b="0">
                <a:solidFill>
                  <a:schemeClr val="tx1"/>
                </a:solidFill>
              </a:defRPr>
            </a:lvl1pPr>
          </a:lstStyle>
          <a:p>
            <a:pPr lvl="0"/>
            <a:r>
              <a:rPr lang="en-US"/>
              <a:t>Title</a:t>
            </a:r>
          </a:p>
        </p:txBody>
      </p:sp>
      <p:sp>
        <p:nvSpPr>
          <p:cNvPr id="193" name="Oval 192">
            <a:extLst>
              <a:ext uri="{FF2B5EF4-FFF2-40B4-BE49-F238E27FC236}">
                <a16:creationId xmlns:a16="http://schemas.microsoft.com/office/drawing/2014/main" id="{8125CEAB-8A3F-6258-D3B6-6A0AE02219C3}"/>
              </a:ext>
            </a:extLst>
          </p:cNvPr>
          <p:cNvSpPr/>
          <p:nvPr userDrawn="1"/>
        </p:nvSpPr>
        <p:spPr>
          <a:xfrm>
            <a:off x="7159958" y="219573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4" name="Oval 193">
            <a:extLst>
              <a:ext uri="{FF2B5EF4-FFF2-40B4-BE49-F238E27FC236}">
                <a16:creationId xmlns:a16="http://schemas.microsoft.com/office/drawing/2014/main" id="{813202AD-EEA2-CB05-4ED3-1B6B31C518CC}"/>
              </a:ext>
            </a:extLst>
          </p:cNvPr>
          <p:cNvSpPr/>
          <p:nvPr userDrawn="1"/>
        </p:nvSpPr>
        <p:spPr>
          <a:xfrm>
            <a:off x="7159958" y="219573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5" name="Picture Placeholder 4">
            <a:extLst>
              <a:ext uri="{FF2B5EF4-FFF2-40B4-BE49-F238E27FC236}">
                <a16:creationId xmlns:a16="http://schemas.microsoft.com/office/drawing/2014/main" id="{7148DC43-1A01-515E-2B32-F73D95B2987B}"/>
              </a:ext>
            </a:extLst>
          </p:cNvPr>
          <p:cNvSpPr>
            <a:spLocks noGrp="1"/>
          </p:cNvSpPr>
          <p:nvPr>
            <p:ph type="pic" sz="quarter" idx="65"/>
          </p:nvPr>
        </p:nvSpPr>
        <p:spPr>
          <a:xfrm>
            <a:off x="7159958" y="219570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96" name="Text Placeholder 25">
            <a:extLst>
              <a:ext uri="{FF2B5EF4-FFF2-40B4-BE49-F238E27FC236}">
                <a16:creationId xmlns:a16="http://schemas.microsoft.com/office/drawing/2014/main" id="{A3600B2B-E37F-FA93-F10F-CF784AAE1999}"/>
              </a:ext>
            </a:extLst>
          </p:cNvPr>
          <p:cNvSpPr>
            <a:spLocks noGrp="1"/>
          </p:cNvSpPr>
          <p:nvPr>
            <p:ph type="body" sz="quarter" idx="66" hasCustomPrompt="1"/>
          </p:nvPr>
        </p:nvSpPr>
        <p:spPr>
          <a:xfrm>
            <a:off x="7165860" y="3386900"/>
            <a:ext cx="1179576" cy="153888"/>
          </a:xfrm>
        </p:spPr>
        <p:txBody>
          <a:bodyPr>
            <a:noAutofit/>
          </a:bodyPr>
          <a:lstStyle>
            <a:lvl1pPr>
              <a:defRPr sz="1000" b="1">
                <a:solidFill>
                  <a:schemeClr val="accent2"/>
                </a:solidFill>
              </a:defRPr>
            </a:lvl1pPr>
          </a:lstStyle>
          <a:p>
            <a:pPr lvl="0"/>
            <a:r>
              <a:rPr lang="en-US"/>
              <a:t>Name</a:t>
            </a:r>
          </a:p>
        </p:txBody>
      </p:sp>
      <p:sp>
        <p:nvSpPr>
          <p:cNvPr id="197" name="Text Placeholder 25">
            <a:extLst>
              <a:ext uri="{FF2B5EF4-FFF2-40B4-BE49-F238E27FC236}">
                <a16:creationId xmlns:a16="http://schemas.microsoft.com/office/drawing/2014/main" id="{B32193AE-17E0-683C-E86E-970F53BA51CE}"/>
              </a:ext>
            </a:extLst>
          </p:cNvPr>
          <p:cNvSpPr>
            <a:spLocks noGrp="1"/>
          </p:cNvSpPr>
          <p:nvPr>
            <p:ph type="body" sz="quarter" idx="67" hasCustomPrompt="1"/>
          </p:nvPr>
        </p:nvSpPr>
        <p:spPr>
          <a:xfrm>
            <a:off x="7165860" y="3587575"/>
            <a:ext cx="1179576" cy="153888"/>
          </a:xfrm>
        </p:spPr>
        <p:txBody>
          <a:bodyPr>
            <a:noAutofit/>
          </a:bodyPr>
          <a:lstStyle>
            <a:lvl1pPr>
              <a:defRPr sz="800" b="0">
                <a:solidFill>
                  <a:schemeClr val="tx1"/>
                </a:solidFill>
              </a:defRPr>
            </a:lvl1pPr>
          </a:lstStyle>
          <a:p>
            <a:pPr lvl="0"/>
            <a:r>
              <a:rPr lang="en-US"/>
              <a:t>Title</a:t>
            </a:r>
          </a:p>
        </p:txBody>
      </p:sp>
      <p:sp>
        <p:nvSpPr>
          <p:cNvPr id="198" name="Oval 197">
            <a:extLst>
              <a:ext uri="{FF2B5EF4-FFF2-40B4-BE49-F238E27FC236}">
                <a16:creationId xmlns:a16="http://schemas.microsoft.com/office/drawing/2014/main" id="{EC679F52-BD86-90BA-644C-43C601F75C0E}"/>
              </a:ext>
            </a:extLst>
          </p:cNvPr>
          <p:cNvSpPr/>
          <p:nvPr userDrawn="1"/>
        </p:nvSpPr>
        <p:spPr>
          <a:xfrm>
            <a:off x="7159958" y="4082117"/>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9" name="Oval 198">
            <a:extLst>
              <a:ext uri="{FF2B5EF4-FFF2-40B4-BE49-F238E27FC236}">
                <a16:creationId xmlns:a16="http://schemas.microsoft.com/office/drawing/2014/main" id="{0B48D4CF-93CE-1BE2-D249-734D805E1585}"/>
              </a:ext>
            </a:extLst>
          </p:cNvPr>
          <p:cNvSpPr/>
          <p:nvPr userDrawn="1"/>
        </p:nvSpPr>
        <p:spPr>
          <a:xfrm>
            <a:off x="7159958" y="4082117"/>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0" name="Picture Placeholder 4">
            <a:extLst>
              <a:ext uri="{FF2B5EF4-FFF2-40B4-BE49-F238E27FC236}">
                <a16:creationId xmlns:a16="http://schemas.microsoft.com/office/drawing/2014/main" id="{6BDBDD63-1405-4188-8FF6-BFAD3F1DC7E2}"/>
              </a:ext>
            </a:extLst>
          </p:cNvPr>
          <p:cNvSpPr>
            <a:spLocks noGrp="1"/>
          </p:cNvSpPr>
          <p:nvPr>
            <p:ph type="pic" sz="quarter" idx="68"/>
          </p:nvPr>
        </p:nvSpPr>
        <p:spPr>
          <a:xfrm>
            <a:off x="7159958" y="4082089"/>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01" name="Text Placeholder 25">
            <a:extLst>
              <a:ext uri="{FF2B5EF4-FFF2-40B4-BE49-F238E27FC236}">
                <a16:creationId xmlns:a16="http://schemas.microsoft.com/office/drawing/2014/main" id="{4F6539AA-9D6F-1267-AAF7-EB3C4B9115F6}"/>
              </a:ext>
            </a:extLst>
          </p:cNvPr>
          <p:cNvSpPr>
            <a:spLocks noGrp="1"/>
          </p:cNvSpPr>
          <p:nvPr>
            <p:ph type="body" sz="quarter" idx="69" hasCustomPrompt="1"/>
          </p:nvPr>
        </p:nvSpPr>
        <p:spPr>
          <a:xfrm>
            <a:off x="7164255" y="5273299"/>
            <a:ext cx="1179576" cy="153888"/>
          </a:xfrm>
        </p:spPr>
        <p:txBody>
          <a:bodyPr>
            <a:noAutofit/>
          </a:bodyPr>
          <a:lstStyle>
            <a:lvl1pPr>
              <a:defRPr sz="1000" b="1">
                <a:solidFill>
                  <a:schemeClr val="accent2"/>
                </a:solidFill>
              </a:defRPr>
            </a:lvl1pPr>
          </a:lstStyle>
          <a:p>
            <a:pPr lvl="0"/>
            <a:r>
              <a:rPr lang="en-US"/>
              <a:t>Name</a:t>
            </a:r>
          </a:p>
        </p:txBody>
      </p:sp>
      <p:sp>
        <p:nvSpPr>
          <p:cNvPr id="202" name="Text Placeholder 25">
            <a:extLst>
              <a:ext uri="{FF2B5EF4-FFF2-40B4-BE49-F238E27FC236}">
                <a16:creationId xmlns:a16="http://schemas.microsoft.com/office/drawing/2014/main" id="{7936F1D2-80DD-B103-1607-D3AAD4198912}"/>
              </a:ext>
            </a:extLst>
          </p:cNvPr>
          <p:cNvSpPr>
            <a:spLocks noGrp="1"/>
          </p:cNvSpPr>
          <p:nvPr>
            <p:ph type="body" sz="quarter" idx="70" hasCustomPrompt="1"/>
          </p:nvPr>
        </p:nvSpPr>
        <p:spPr>
          <a:xfrm>
            <a:off x="7164255" y="5473962"/>
            <a:ext cx="1179576" cy="153888"/>
          </a:xfrm>
        </p:spPr>
        <p:txBody>
          <a:bodyPr>
            <a:noAutofit/>
          </a:bodyPr>
          <a:lstStyle>
            <a:lvl1pPr>
              <a:defRPr sz="800" b="0">
                <a:solidFill>
                  <a:schemeClr val="tx1"/>
                </a:solidFill>
              </a:defRPr>
            </a:lvl1pPr>
          </a:lstStyle>
          <a:p>
            <a:pPr lvl="0"/>
            <a:r>
              <a:rPr lang="en-US"/>
              <a:t>Title</a:t>
            </a:r>
          </a:p>
        </p:txBody>
      </p:sp>
      <p:sp>
        <p:nvSpPr>
          <p:cNvPr id="203" name="Oval 202">
            <a:extLst>
              <a:ext uri="{FF2B5EF4-FFF2-40B4-BE49-F238E27FC236}">
                <a16:creationId xmlns:a16="http://schemas.microsoft.com/office/drawing/2014/main" id="{B1726384-9703-CC4B-0EA8-873E850A2E3C}"/>
              </a:ext>
            </a:extLst>
          </p:cNvPr>
          <p:cNvSpPr/>
          <p:nvPr userDrawn="1"/>
        </p:nvSpPr>
        <p:spPr>
          <a:xfrm>
            <a:off x="8780202" y="219572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4" name="Oval 203">
            <a:extLst>
              <a:ext uri="{FF2B5EF4-FFF2-40B4-BE49-F238E27FC236}">
                <a16:creationId xmlns:a16="http://schemas.microsoft.com/office/drawing/2014/main" id="{725BC95F-6793-8A16-457A-DCB576F8DB40}"/>
              </a:ext>
            </a:extLst>
          </p:cNvPr>
          <p:cNvSpPr/>
          <p:nvPr userDrawn="1"/>
        </p:nvSpPr>
        <p:spPr>
          <a:xfrm>
            <a:off x="8780202" y="219572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5" name="Picture Placeholder 4">
            <a:extLst>
              <a:ext uri="{FF2B5EF4-FFF2-40B4-BE49-F238E27FC236}">
                <a16:creationId xmlns:a16="http://schemas.microsoft.com/office/drawing/2014/main" id="{F3A2CA09-0C06-4C9F-35A9-AC3BFDDE895A}"/>
              </a:ext>
            </a:extLst>
          </p:cNvPr>
          <p:cNvSpPr>
            <a:spLocks noGrp="1"/>
          </p:cNvSpPr>
          <p:nvPr>
            <p:ph type="pic" sz="quarter" idx="71"/>
          </p:nvPr>
        </p:nvSpPr>
        <p:spPr>
          <a:xfrm>
            <a:off x="8780202" y="219569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06" name="Text Placeholder 25">
            <a:extLst>
              <a:ext uri="{FF2B5EF4-FFF2-40B4-BE49-F238E27FC236}">
                <a16:creationId xmlns:a16="http://schemas.microsoft.com/office/drawing/2014/main" id="{94D84029-89E6-6F90-06A5-A2FA04BEF62C}"/>
              </a:ext>
            </a:extLst>
          </p:cNvPr>
          <p:cNvSpPr>
            <a:spLocks noGrp="1"/>
          </p:cNvSpPr>
          <p:nvPr>
            <p:ph type="body" sz="quarter" idx="72" hasCustomPrompt="1"/>
          </p:nvPr>
        </p:nvSpPr>
        <p:spPr>
          <a:xfrm>
            <a:off x="8781807" y="3386900"/>
            <a:ext cx="1179576" cy="153888"/>
          </a:xfrm>
        </p:spPr>
        <p:txBody>
          <a:bodyPr>
            <a:noAutofit/>
          </a:bodyPr>
          <a:lstStyle>
            <a:lvl1pPr>
              <a:defRPr sz="1000" b="1">
                <a:solidFill>
                  <a:schemeClr val="accent2"/>
                </a:solidFill>
              </a:defRPr>
            </a:lvl1pPr>
          </a:lstStyle>
          <a:p>
            <a:pPr lvl="0"/>
            <a:r>
              <a:rPr lang="en-US"/>
              <a:t>Name</a:t>
            </a:r>
          </a:p>
        </p:txBody>
      </p:sp>
      <p:sp>
        <p:nvSpPr>
          <p:cNvPr id="207" name="Text Placeholder 25">
            <a:extLst>
              <a:ext uri="{FF2B5EF4-FFF2-40B4-BE49-F238E27FC236}">
                <a16:creationId xmlns:a16="http://schemas.microsoft.com/office/drawing/2014/main" id="{8C64472C-B402-D937-95AB-90AEF08FFF4C}"/>
              </a:ext>
            </a:extLst>
          </p:cNvPr>
          <p:cNvSpPr>
            <a:spLocks noGrp="1"/>
          </p:cNvSpPr>
          <p:nvPr>
            <p:ph type="body" sz="quarter" idx="73" hasCustomPrompt="1"/>
          </p:nvPr>
        </p:nvSpPr>
        <p:spPr>
          <a:xfrm>
            <a:off x="8781807" y="3587571"/>
            <a:ext cx="1179576" cy="153888"/>
          </a:xfrm>
        </p:spPr>
        <p:txBody>
          <a:bodyPr>
            <a:noAutofit/>
          </a:bodyPr>
          <a:lstStyle>
            <a:lvl1pPr>
              <a:defRPr sz="800" b="0">
                <a:solidFill>
                  <a:schemeClr val="tx1"/>
                </a:solidFill>
              </a:defRPr>
            </a:lvl1pPr>
          </a:lstStyle>
          <a:p>
            <a:pPr lvl="0"/>
            <a:r>
              <a:rPr lang="en-US"/>
              <a:t>Title</a:t>
            </a:r>
          </a:p>
        </p:txBody>
      </p:sp>
      <p:sp>
        <p:nvSpPr>
          <p:cNvPr id="208" name="Oval 207">
            <a:extLst>
              <a:ext uri="{FF2B5EF4-FFF2-40B4-BE49-F238E27FC236}">
                <a16:creationId xmlns:a16="http://schemas.microsoft.com/office/drawing/2014/main" id="{2C9E592D-49C8-B2C5-650B-9AD2F45C2FA9}"/>
              </a:ext>
            </a:extLst>
          </p:cNvPr>
          <p:cNvSpPr/>
          <p:nvPr userDrawn="1"/>
        </p:nvSpPr>
        <p:spPr>
          <a:xfrm>
            <a:off x="8780202" y="408211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9" name="Oval 208">
            <a:extLst>
              <a:ext uri="{FF2B5EF4-FFF2-40B4-BE49-F238E27FC236}">
                <a16:creationId xmlns:a16="http://schemas.microsoft.com/office/drawing/2014/main" id="{094B4204-D02E-6792-F5AC-4A8622C11054}"/>
              </a:ext>
            </a:extLst>
          </p:cNvPr>
          <p:cNvSpPr/>
          <p:nvPr userDrawn="1"/>
        </p:nvSpPr>
        <p:spPr>
          <a:xfrm>
            <a:off x="8780202" y="408211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0" name="Picture Placeholder 4">
            <a:extLst>
              <a:ext uri="{FF2B5EF4-FFF2-40B4-BE49-F238E27FC236}">
                <a16:creationId xmlns:a16="http://schemas.microsoft.com/office/drawing/2014/main" id="{32A6B3E4-105C-F078-94D1-74A54F4138DD}"/>
              </a:ext>
            </a:extLst>
          </p:cNvPr>
          <p:cNvSpPr>
            <a:spLocks noGrp="1"/>
          </p:cNvSpPr>
          <p:nvPr>
            <p:ph type="pic" sz="quarter" idx="74"/>
          </p:nvPr>
        </p:nvSpPr>
        <p:spPr>
          <a:xfrm>
            <a:off x="8780202" y="408208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11" name="Text Placeholder 25">
            <a:extLst>
              <a:ext uri="{FF2B5EF4-FFF2-40B4-BE49-F238E27FC236}">
                <a16:creationId xmlns:a16="http://schemas.microsoft.com/office/drawing/2014/main" id="{88AE816A-334A-0EB2-CAD0-4206F56A0A12}"/>
              </a:ext>
            </a:extLst>
          </p:cNvPr>
          <p:cNvSpPr>
            <a:spLocks noGrp="1"/>
          </p:cNvSpPr>
          <p:nvPr>
            <p:ph type="body" sz="quarter" idx="75" hasCustomPrompt="1"/>
          </p:nvPr>
        </p:nvSpPr>
        <p:spPr>
          <a:xfrm>
            <a:off x="8780201" y="5273295"/>
            <a:ext cx="1179576" cy="153888"/>
          </a:xfrm>
        </p:spPr>
        <p:txBody>
          <a:bodyPr>
            <a:noAutofit/>
          </a:bodyPr>
          <a:lstStyle>
            <a:lvl1pPr>
              <a:defRPr sz="1000" b="1">
                <a:solidFill>
                  <a:schemeClr val="accent2"/>
                </a:solidFill>
              </a:defRPr>
            </a:lvl1pPr>
          </a:lstStyle>
          <a:p>
            <a:pPr lvl="0"/>
            <a:r>
              <a:rPr lang="en-US"/>
              <a:t>Name</a:t>
            </a:r>
          </a:p>
        </p:txBody>
      </p:sp>
      <p:sp>
        <p:nvSpPr>
          <p:cNvPr id="212" name="Text Placeholder 25">
            <a:extLst>
              <a:ext uri="{FF2B5EF4-FFF2-40B4-BE49-F238E27FC236}">
                <a16:creationId xmlns:a16="http://schemas.microsoft.com/office/drawing/2014/main" id="{92A2D565-F48B-6D11-83CE-977E7095D166}"/>
              </a:ext>
            </a:extLst>
          </p:cNvPr>
          <p:cNvSpPr>
            <a:spLocks noGrp="1"/>
          </p:cNvSpPr>
          <p:nvPr>
            <p:ph type="body" sz="quarter" idx="76" hasCustomPrompt="1"/>
          </p:nvPr>
        </p:nvSpPr>
        <p:spPr>
          <a:xfrm>
            <a:off x="8780201" y="5473958"/>
            <a:ext cx="1179576" cy="153888"/>
          </a:xfrm>
        </p:spPr>
        <p:txBody>
          <a:bodyPr>
            <a:noAutofit/>
          </a:bodyPr>
          <a:lstStyle>
            <a:lvl1pPr>
              <a:defRPr sz="800" b="0">
                <a:solidFill>
                  <a:schemeClr val="tx1"/>
                </a:solidFill>
              </a:defRPr>
            </a:lvl1pPr>
          </a:lstStyle>
          <a:p>
            <a:pPr lvl="0"/>
            <a:r>
              <a:rPr lang="en-US"/>
              <a:t>Title</a:t>
            </a:r>
          </a:p>
        </p:txBody>
      </p:sp>
      <p:sp>
        <p:nvSpPr>
          <p:cNvPr id="213" name="Oval 212">
            <a:extLst>
              <a:ext uri="{FF2B5EF4-FFF2-40B4-BE49-F238E27FC236}">
                <a16:creationId xmlns:a16="http://schemas.microsoft.com/office/drawing/2014/main" id="{13BC77C9-CE8E-C966-9D28-263969225CB5}"/>
              </a:ext>
            </a:extLst>
          </p:cNvPr>
          <p:cNvSpPr/>
          <p:nvPr userDrawn="1"/>
        </p:nvSpPr>
        <p:spPr>
          <a:xfrm>
            <a:off x="10400445" y="219572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4" name="Oval 213">
            <a:extLst>
              <a:ext uri="{FF2B5EF4-FFF2-40B4-BE49-F238E27FC236}">
                <a16:creationId xmlns:a16="http://schemas.microsoft.com/office/drawing/2014/main" id="{94209633-654A-4354-E469-4F654F8E2050}"/>
              </a:ext>
            </a:extLst>
          </p:cNvPr>
          <p:cNvSpPr/>
          <p:nvPr userDrawn="1"/>
        </p:nvSpPr>
        <p:spPr>
          <a:xfrm>
            <a:off x="10400445" y="219572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5" name="Picture Placeholder 4">
            <a:extLst>
              <a:ext uri="{FF2B5EF4-FFF2-40B4-BE49-F238E27FC236}">
                <a16:creationId xmlns:a16="http://schemas.microsoft.com/office/drawing/2014/main" id="{31C7FC14-406A-F6E6-C6A5-81CA6E28CC2B}"/>
              </a:ext>
            </a:extLst>
          </p:cNvPr>
          <p:cNvSpPr>
            <a:spLocks noGrp="1"/>
          </p:cNvSpPr>
          <p:nvPr>
            <p:ph type="pic" sz="quarter" idx="77"/>
          </p:nvPr>
        </p:nvSpPr>
        <p:spPr>
          <a:xfrm>
            <a:off x="10400445" y="219569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16" name="Text Placeholder 25">
            <a:extLst>
              <a:ext uri="{FF2B5EF4-FFF2-40B4-BE49-F238E27FC236}">
                <a16:creationId xmlns:a16="http://schemas.microsoft.com/office/drawing/2014/main" id="{B222AE25-F038-E747-A95D-BDDE1B393BA5}"/>
              </a:ext>
            </a:extLst>
          </p:cNvPr>
          <p:cNvSpPr>
            <a:spLocks noGrp="1"/>
          </p:cNvSpPr>
          <p:nvPr>
            <p:ph type="body" sz="quarter" idx="78" hasCustomPrompt="1"/>
          </p:nvPr>
        </p:nvSpPr>
        <p:spPr>
          <a:xfrm>
            <a:off x="10397751" y="3386900"/>
            <a:ext cx="1179576" cy="153888"/>
          </a:xfrm>
        </p:spPr>
        <p:txBody>
          <a:bodyPr>
            <a:noAutofit/>
          </a:bodyPr>
          <a:lstStyle>
            <a:lvl1pPr>
              <a:defRPr sz="1000" b="1">
                <a:solidFill>
                  <a:schemeClr val="accent2"/>
                </a:solidFill>
              </a:defRPr>
            </a:lvl1pPr>
          </a:lstStyle>
          <a:p>
            <a:pPr lvl="0"/>
            <a:r>
              <a:rPr lang="en-US"/>
              <a:t>Name</a:t>
            </a:r>
          </a:p>
        </p:txBody>
      </p:sp>
      <p:sp>
        <p:nvSpPr>
          <p:cNvPr id="217" name="Text Placeholder 25">
            <a:extLst>
              <a:ext uri="{FF2B5EF4-FFF2-40B4-BE49-F238E27FC236}">
                <a16:creationId xmlns:a16="http://schemas.microsoft.com/office/drawing/2014/main" id="{7D1341B1-4BCC-1D93-D3D9-B3D526EFD212}"/>
              </a:ext>
            </a:extLst>
          </p:cNvPr>
          <p:cNvSpPr>
            <a:spLocks noGrp="1"/>
          </p:cNvSpPr>
          <p:nvPr>
            <p:ph type="body" sz="quarter" idx="79" hasCustomPrompt="1"/>
          </p:nvPr>
        </p:nvSpPr>
        <p:spPr>
          <a:xfrm>
            <a:off x="10397751" y="3587567"/>
            <a:ext cx="1179576" cy="153888"/>
          </a:xfrm>
        </p:spPr>
        <p:txBody>
          <a:bodyPr>
            <a:noAutofit/>
          </a:bodyPr>
          <a:lstStyle>
            <a:lvl1pPr>
              <a:defRPr sz="800" b="0">
                <a:solidFill>
                  <a:schemeClr val="tx1"/>
                </a:solidFill>
              </a:defRPr>
            </a:lvl1pPr>
          </a:lstStyle>
          <a:p>
            <a:pPr lvl="0"/>
            <a:r>
              <a:rPr lang="en-US"/>
              <a:t>Title</a:t>
            </a:r>
          </a:p>
        </p:txBody>
      </p:sp>
      <p:sp>
        <p:nvSpPr>
          <p:cNvPr id="218" name="Oval 217">
            <a:extLst>
              <a:ext uri="{FF2B5EF4-FFF2-40B4-BE49-F238E27FC236}">
                <a16:creationId xmlns:a16="http://schemas.microsoft.com/office/drawing/2014/main" id="{0E1B2855-D99D-8BC5-5D58-B1D456051070}"/>
              </a:ext>
            </a:extLst>
          </p:cNvPr>
          <p:cNvSpPr/>
          <p:nvPr userDrawn="1"/>
        </p:nvSpPr>
        <p:spPr>
          <a:xfrm>
            <a:off x="10400445" y="408210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9" name="Oval 218">
            <a:extLst>
              <a:ext uri="{FF2B5EF4-FFF2-40B4-BE49-F238E27FC236}">
                <a16:creationId xmlns:a16="http://schemas.microsoft.com/office/drawing/2014/main" id="{8D14F627-BD4E-7CB1-FF37-61E1F9FD28B4}"/>
              </a:ext>
            </a:extLst>
          </p:cNvPr>
          <p:cNvSpPr/>
          <p:nvPr userDrawn="1"/>
        </p:nvSpPr>
        <p:spPr>
          <a:xfrm>
            <a:off x="10400445" y="408210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20" name="Picture Placeholder 4">
            <a:extLst>
              <a:ext uri="{FF2B5EF4-FFF2-40B4-BE49-F238E27FC236}">
                <a16:creationId xmlns:a16="http://schemas.microsoft.com/office/drawing/2014/main" id="{BF1D1BF6-18FB-103C-BF62-F6249F874BCF}"/>
              </a:ext>
            </a:extLst>
          </p:cNvPr>
          <p:cNvSpPr>
            <a:spLocks noGrp="1"/>
          </p:cNvSpPr>
          <p:nvPr>
            <p:ph type="pic" sz="quarter" idx="80"/>
          </p:nvPr>
        </p:nvSpPr>
        <p:spPr>
          <a:xfrm>
            <a:off x="10400445" y="408208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21" name="Text Placeholder 25">
            <a:extLst>
              <a:ext uri="{FF2B5EF4-FFF2-40B4-BE49-F238E27FC236}">
                <a16:creationId xmlns:a16="http://schemas.microsoft.com/office/drawing/2014/main" id="{F994B508-2DEA-3901-1FFC-6BD978E93264}"/>
              </a:ext>
            </a:extLst>
          </p:cNvPr>
          <p:cNvSpPr>
            <a:spLocks noGrp="1"/>
          </p:cNvSpPr>
          <p:nvPr>
            <p:ph type="body" sz="quarter" idx="81" hasCustomPrompt="1"/>
          </p:nvPr>
        </p:nvSpPr>
        <p:spPr>
          <a:xfrm>
            <a:off x="10396145" y="5273291"/>
            <a:ext cx="1179576" cy="153888"/>
          </a:xfrm>
        </p:spPr>
        <p:txBody>
          <a:bodyPr>
            <a:noAutofit/>
          </a:bodyPr>
          <a:lstStyle>
            <a:lvl1pPr>
              <a:defRPr sz="1000" b="1">
                <a:solidFill>
                  <a:schemeClr val="accent2"/>
                </a:solidFill>
              </a:defRPr>
            </a:lvl1pPr>
          </a:lstStyle>
          <a:p>
            <a:pPr lvl="0"/>
            <a:r>
              <a:rPr lang="en-US"/>
              <a:t>Name</a:t>
            </a:r>
          </a:p>
        </p:txBody>
      </p:sp>
      <p:sp>
        <p:nvSpPr>
          <p:cNvPr id="222" name="Text Placeholder 25">
            <a:extLst>
              <a:ext uri="{FF2B5EF4-FFF2-40B4-BE49-F238E27FC236}">
                <a16:creationId xmlns:a16="http://schemas.microsoft.com/office/drawing/2014/main" id="{05279265-BCB6-6C2A-93F7-471669F85B91}"/>
              </a:ext>
            </a:extLst>
          </p:cNvPr>
          <p:cNvSpPr>
            <a:spLocks noGrp="1"/>
          </p:cNvSpPr>
          <p:nvPr>
            <p:ph type="body" sz="quarter" idx="82" hasCustomPrompt="1"/>
          </p:nvPr>
        </p:nvSpPr>
        <p:spPr>
          <a:xfrm>
            <a:off x="10396145" y="5473954"/>
            <a:ext cx="1179576" cy="153888"/>
          </a:xfrm>
        </p:spPr>
        <p:txBody>
          <a:bodyPr>
            <a:noAutofit/>
          </a:bodyPr>
          <a:lstStyle>
            <a:lvl1pPr>
              <a:defRPr sz="800" b="0">
                <a:solidFill>
                  <a:schemeClr val="tx1"/>
                </a:solidFill>
              </a:defRPr>
            </a:lvl1pPr>
          </a:lstStyle>
          <a:p>
            <a:pPr lvl="0"/>
            <a:r>
              <a:rPr lang="en-US"/>
              <a:t>Title</a:t>
            </a:r>
          </a:p>
        </p:txBody>
      </p:sp>
      <p:pic>
        <p:nvPicPr>
          <p:cNvPr id="4" name="Graphic 3">
            <a:extLst>
              <a:ext uri="{FF2B5EF4-FFF2-40B4-BE49-F238E27FC236}">
                <a16:creationId xmlns:a16="http://schemas.microsoft.com/office/drawing/2014/main" id="{4F6767B9-965E-2DE5-60A0-4E6074A380B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02613647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am Vertical-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685800" y="2112264"/>
            <a:ext cx="3529584" cy="170078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79" name="Oval 78">
            <a:extLst>
              <a:ext uri="{FF2B5EF4-FFF2-40B4-BE49-F238E27FC236}">
                <a16:creationId xmlns:a16="http://schemas.microsoft.com/office/drawing/2014/main" id="{BD5A51FB-5C93-9254-2832-F4D933ABD984}"/>
              </a:ext>
            </a:extLst>
          </p:cNvPr>
          <p:cNvSpPr/>
          <p:nvPr userDrawn="1"/>
        </p:nvSpPr>
        <p:spPr>
          <a:xfrm>
            <a:off x="4736558" y="79712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0" name="Oval 79">
            <a:extLst>
              <a:ext uri="{FF2B5EF4-FFF2-40B4-BE49-F238E27FC236}">
                <a16:creationId xmlns:a16="http://schemas.microsoft.com/office/drawing/2014/main" id="{C3708F96-D340-6757-C4B6-A5114DAC9D3E}"/>
              </a:ext>
            </a:extLst>
          </p:cNvPr>
          <p:cNvSpPr/>
          <p:nvPr userDrawn="1"/>
        </p:nvSpPr>
        <p:spPr>
          <a:xfrm>
            <a:off x="4736558" y="79712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1" name="Picture Placeholder 4">
            <a:extLst>
              <a:ext uri="{FF2B5EF4-FFF2-40B4-BE49-F238E27FC236}">
                <a16:creationId xmlns:a16="http://schemas.microsoft.com/office/drawing/2014/main" id="{A231C39B-E444-70D2-5BCB-0379972B1175}"/>
              </a:ext>
            </a:extLst>
          </p:cNvPr>
          <p:cNvSpPr>
            <a:spLocks noGrp="1"/>
          </p:cNvSpPr>
          <p:nvPr>
            <p:ph type="pic" sz="quarter" idx="17"/>
          </p:nvPr>
        </p:nvSpPr>
        <p:spPr>
          <a:xfrm>
            <a:off x="4736558" y="79709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82" name="Text Placeholder 25">
            <a:extLst>
              <a:ext uri="{FF2B5EF4-FFF2-40B4-BE49-F238E27FC236}">
                <a16:creationId xmlns:a16="http://schemas.microsoft.com/office/drawing/2014/main" id="{D6E44DDD-312B-DB3D-A432-2921ED0E8FBD}"/>
              </a:ext>
            </a:extLst>
          </p:cNvPr>
          <p:cNvSpPr>
            <a:spLocks noGrp="1"/>
          </p:cNvSpPr>
          <p:nvPr>
            <p:ph type="body" sz="quarter" idx="18" hasCustomPrompt="1"/>
          </p:nvPr>
        </p:nvSpPr>
        <p:spPr>
          <a:xfrm>
            <a:off x="4738163" y="1988280"/>
            <a:ext cx="1078992" cy="153888"/>
          </a:xfrm>
        </p:spPr>
        <p:txBody>
          <a:bodyPr>
            <a:noAutofit/>
          </a:bodyPr>
          <a:lstStyle>
            <a:lvl1pPr>
              <a:defRPr sz="1000" b="1">
                <a:solidFill>
                  <a:schemeClr val="accent2"/>
                </a:solidFill>
              </a:defRPr>
            </a:lvl1pPr>
          </a:lstStyle>
          <a:p>
            <a:pPr lvl="0"/>
            <a:r>
              <a:rPr lang="en-US"/>
              <a:t>Name</a:t>
            </a:r>
          </a:p>
        </p:txBody>
      </p:sp>
      <p:sp>
        <p:nvSpPr>
          <p:cNvPr id="83" name="Text Placeholder 25">
            <a:extLst>
              <a:ext uri="{FF2B5EF4-FFF2-40B4-BE49-F238E27FC236}">
                <a16:creationId xmlns:a16="http://schemas.microsoft.com/office/drawing/2014/main" id="{5347D1A0-24DF-3979-B3BF-977895B7312A}"/>
              </a:ext>
            </a:extLst>
          </p:cNvPr>
          <p:cNvSpPr>
            <a:spLocks noGrp="1"/>
          </p:cNvSpPr>
          <p:nvPr>
            <p:ph type="body" sz="quarter" idx="23" hasCustomPrompt="1"/>
          </p:nvPr>
        </p:nvSpPr>
        <p:spPr>
          <a:xfrm>
            <a:off x="4738163" y="2188971"/>
            <a:ext cx="1078992" cy="153888"/>
          </a:xfrm>
        </p:spPr>
        <p:txBody>
          <a:bodyPr>
            <a:noAutofit/>
          </a:bodyPr>
          <a:lstStyle>
            <a:lvl1pPr>
              <a:defRPr sz="700" b="0">
                <a:solidFill>
                  <a:schemeClr val="tx1"/>
                </a:solidFill>
              </a:defRPr>
            </a:lvl1pPr>
          </a:lstStyle>
          <a:p>
            <a:pPr lvl="0"/>
            <a:r>
              <a:rPr lang="en-US"/>
              <a:t>Title</a:t>
            </a:r>
          </a:p>
        </p:txBody>
      </p:sp>
      <p:sp>
        <p:nvSpPr>
          <p:cNvPr id="84" name="Oval 83">
            <a:extLst>
              <a:ext uri="{FF2B5EF4-FFF2-40B4-BE49-F238E27FC236}">
                <a16:creationId xmlns:a16="http://schemas.microsoft.com/office/drawing/2014/main" id="{0BBD8016-69C0-A40B-0FCC-F8DBEDAB5643}"/>
              </a:ext>
            </a:extLst>
          </p:cNvPr>
          <p:cNvSpPr/>
          <p:nvPr userDrawn="1"/>
        </p:nvSpPr>
        <p:spPr>
          <a:xfrm>
            <a:off x="6159598" y="79712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5" name="Oval 84">
            <a:extLst>
              <a:ext uri="{FF2B5EF4-FFF2-40B4-BE49-F238E27FC236}">
                <a16:creationId xmlns:a16="http://schemas.microsoft.com/office/drawing/2014/main" id="{32B564DB-1281-8025-D8B1-EF8388B2E064}"/>
              </a:ext>
            </a:extLst>
          </p:cNvPr>
          <p:cNvSpPr/>
          <p:nvPr userDrawn="1"/>
        </p:nvSpPr>
        <p:spPr>
          <a:xfrm>
            <a:off x="6159598" y="79712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6" name="Picture Placeholder 4">
            <a:extLst>
              <a:ext uri="{FF2B5EF4-FFF2-40B4-BE49-F238E27FC236}">
                <a16:creationId xmlns:a16="http://schemas.microsoft.com/office/drawing/2014/main" id="{B89C0F57-2371-2D03-6866-4AEB97D0FD46}"/>
              </a:ext>
            </a:extLst>
          </p:cNvPr>
          <p:cNvSpPr>
            <a:spLocks noGrp="1"/>
          </p:cNvSpPr>
          <p:nvPr>
            <p:ph type="pic" sz="quarter" idx="47"/>
          </p:nvPr>
        </p:nvSpPr>
        <p:spPr>
          <a:xfrm>
            <a:off x="6159598" y="79709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87" name="Text Placeholder 25">
            <a:extLst>
              <a:ext uri="{FF2B5EF4-FFF2-40B4-BE49-F238E27FC236}">
                <a16:creationId xmlns:a16="http://schemas.microsoft.com/office/drawing/2014/main" id="{19C2F50D-7BF7-D5D9-2509-95BFFB390BB6}"/>
              </a:ext>
            </a:extLst>
          </p:cNvPr>
          <p:cNvSpPr>
            <a:spLocks noGrp="1"/>
          </p:cNvSpPr>
          <p:nvPr>
            <p:ph type="body" sz="quarter" idx="48" hasCustomPrompt="1"/>
          </p:nvPr>
        </p:nvSpPr>
        <p:spPr>
          <a:xfrm>
            <a:off x="6156375" y="1988280"/>
            <a:ext cx="1078992" cy="153888"/>
          </a:xfrm>
        </p:spPr>
        <p:txBody>
          <a:bodyPr>
            <a:noAutofit/>
          </a:bodyPr>
          <a:lstStyle>
            <a:lvl1pPr>
              <a:defRPr sz="1000" b="1">
                <a:solidFill>
                  <a:schemeClr val="accent2"/>
                </a:solidFill>
              </a:defRPr>
            </a:lvl1pPr>
          </a:lstStyle>
          <a:p>
            <a:pPr lvl="0"/>
            <a:r>
              <a:rPr lang="en-US"/>
              <a:t>Name</a:t>
            </a:r>
          </a:p>
        </p:txBody>
      </p:sp>
      <p:sp>
        <p:nvSpPr>
          <p:cNvPr id="88" name="Text Placeholder 25">
            <a:extLst>
              <a:ext uri="{FF2B5EF4-FFF2-40B4-BE49-F238E27FC236}">
                <a16:creationId xmlns:a16="http://schemas.microsoft.com/office/drawing/2014/main" id="{FE1B0F88-D8D8-7D57-DF0B-AB5F69E82C1E}"/>
              </a:ext>
            </a:extLst>
          </p:cNvPr>
          <p:cNvSpPr>
            <a:spLocks noGrp="1"/>
          </p:cNvSpPr>
          <p:nvPr>
            <p:ph type="body" sz="quarter" idx="49" hasCustomPrompt="1"/>
          </p:nvPr>
        </p:nvSpPr>
        <p:spPr>
          <a:xfrm>
            <a:off x="6156375" y="2188967"/>
            <a:ext cx="1078992" cy="153888"/>
          </a:xfrm>
        </p:spPr>
        <p:txBody>
          <a:bodyPr>
            <a:noAutofit/>
          </a:bodyPr>
          <a:lstStyle>
            <a:lvl1pPr>
              <a:defRPr sz="700" b="0">
                <a:solidFill>
                  <a:schemeClr val="tx1"/>
                </a:solidFill>
              </a:defRPr>
            </a:lvl1pPr>
          </a:lstStyle>
          <a:p>
            <a:pPr lvl="0"/>
            <a:r>
              <a:rPr lang="en-US"/>
              <a:t>Title</a:t>
            </a:r>
          </a:p>
        </p:txBody>
      </p:sp>
      <p:sp>
        <p:nvSpPr>
          <p:cNvPr id="89" name="Oval 88">
            <a:extLst>
              <a:ext uri="{FF2B5EF4-FFF2-40B4-BE49-F238E27FC236}">
                <a16:creationId xmlns:a16="http://schemas.microsoft.com/office/drawing/2014/main" id="{6022A9B6-E9C1-1D03-C2BE-AA6AF75E3C72}"/>
              </a:ext>
            </a:extLst>
          </p:cNvPr>
          <p:cNvSpPr/>
          <p:nvPr userDrawn="1"/>
        </p:nvSpPr>
        <p:spPr>
          <a:xfrm>
            <a:off x="7569742" y="79711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90" name="Oval 89">
            <a:extLst>
              <a:ext uri="{FF2B5EF4-FFF2-40B4-BE49-F238E27FC236}">
                <a16:creationId xmlns:a16="http://schemas.microsoft.com/office/drawing/2014/main" id="{A4957CD6-E25F-38E8-39FA-55FC8BB7143B}"/>
              </a:ext>
            </a:extLst>
          </p:cNvPr>
          <p:cNvSpPr/>
          <p:nvPr userDrawn="1"/>
        </p:nvSpPr>
        <p:spPr>
          <a:xfrm>
            <a:off x="7569742" y="79711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91" name="Picture Placeholder 4">
            <a:extLst>
              <a:ext uri="{FF2B5EF4-FFF2-40B4-BE49-F238E27FC236}">
                <a16:creationId xmlns:a16="http://schemas.microsoft.com/office/drawing/2014/main" id="{A7CD4FE8-D30F-BDF6-45A3-E2953DED522C}"/>
              </a:ext>
            </a:extLst>
          </p:cNvPr>
          <p:cNvSpPr>
            <a:spLocks noGrp="1"/>
          </p:cNvSpPr>
          <p:nvPr>
            <p:ph type="pic" sz="quarter" idx="53"/>
          </p:nvPr>
        </p:nvSpPr>
        <p:spPr>
          <a:xfrm>
            <a:off x="7569742" y="79709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92" name="Text Placeholder 25">
            <a:extLst>
              <a:ext uri="{FF2B5EF4-FFF2-40B4-BE49-F238E27FC236}">
                <a16:creationId xmlns:a16="http://schemas.microsoft.com/office/drawing/2014/main" id="{1E582E90-C65B-5D3C-771F-64255772B76A}"/>
              </a:ext>
            </a:extLst>
          </p:cNvPr>
          <p:cNvSpPr>
            <a:spLocks noGrp="1"/>
          </p:cNvSpPr>
          <p:nvPr>
            <p:ph type="body" sz="quarter" idx="54" hasCustomPrompt="1"/>
          </p:nvPr>
        </p:nvSpPr>
        <p:spPr>
          <a:xfrm>
            <a:off x="7574587" y="1988280"/>
            <a:ext cx="1078992" cy="153888"/>
          </a:xfrm>
        </p:spPr>
        <p:txBody>
          <a:bodyPr>
            <a:noAutofit/>
          </a:bodyPr>
          <a:lstStyle>
            <a:lvl1pPr>
              <a:defRPr sz="1000" b="1">
                <a:solidFill>
                  <a:schemeClr val="accent2"/>
                </a:solidFill>
              </a:defRPr>
            </a:lvl1pPr>
          </a:lstStyle>
          <a:p>
            <a:pPr lvl="0"/>
            <a:r>
              <a:rPr lang="en-US"/>
              <a:t>Name</a:t>
            </a:r>
          </a:p>
        </p:txBody>
      </p:sp>
      <p:sp>
        <p:nvSpPr>
          <p:cNvPr id="93" name="Text Placeholder 25">
            <a:extLst>
              <a:ext uri="{FF2B5EF4-FFF2-40B4-BE49-F238E27FC236}">
                <a16:creationId xmlns:a16="http://schemas.microsoft.com/office/drawing/2014/main" id="{9C8ABD8D-11E1-0014-14F7-A1FBE01C3AB6}"/>
              </a:ext>
            </a:extLst>
          </p:cNvPr>
          <p:cNvSpPr>
            <a:spLocks noGrp="1"/>
          </p:cNvSpPr>
          <p:nvPr>
            <p:ph type="body" sz="quarter" idx="55" hasCustomPrompt="1"/>
          </p:nvPr>
        </p:nvSpPr>
        <p:spPr>
          <a:xfrm>
            <a:off x="7574587" y="2188963"/>
            <a:ext cx="1078992" cy="153888"/>
          </a:xfrm>
        </p:spPr>
        <p:txBody>
          <a:bodyPr>
            <a:noAutofit/>
          </a:bodyPr>
          <a:lstStyle>
            <a:lvl1pPr>
              <a:defRPr sz="700" b="0">
                <a:solidFill>
                  <a:schemeClr val="tx1"/>
                </a:solidFill>
              </a:defRPr>
            </a:lvl1pPr>
          </a:lstStyle>
          <a:p>
            <a:pPr lvl="0"/>
            <a:r>
              <a:rPr lang="en-US"/>
              <a:t>Title</a:t>
            </a:r>
          </a:p>
        </p:txBody>
      </p:sp>
      <p:sp>
        <p:nvSpPr>
          <p:cNvPr id="94" name="Oval 93">
            <a:extLst>
              <a:ext uri="{FF2B5EF4-FFF2-40B4-BE49-F238E27FC236}">
                <a16:creationId xmlns:a16="http://schemas.microsoft.com/office/drawing/2014/main" id="{4760BDE6-A767-EB63-175D-D7E3A72BDEF2}"/>
              </a:ext>
            </a:extLst>
          </p:cNvPr>
          <p:cNvSpPr/>
          <p:nvPr userDrawn="1"/>
        </p:nvSpPr>
        <p:spPr>
          <a:xfrm>
            <a:off x="8959950" y="79711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95" name="Oval 94">
            <a:extLst>
              <a:ext uri="{FF2B5EF4-FFF2-40B4-BE49-F238E27FC236}">
                <a16:creationId xmlns:a16="http://schemas.microsoft.com/office/drawing/2014/main" id="{DE758936-4341-1F46-D287-BC99DAD71385}"/>
              </a:ext>
            </a:extLst>
          </p:cNvPr>
          <p:cNvSpPr/>
          <p:nvPr userDrawn="1"/>
        </p:nvSpPr>
        <p:spPr>
          <a:xfrm>
            <a:off x="8959950" y="79711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96" name="Picture Placeholder 4">
            <a:extLst>
              <a:ext uri="{FF2B5EF4-FFF2-40B4-BE49-F238E27FC236}">
                <a16:creationId xmlns:a16="http://schemas.microsoft.com/office/drawing/2014/main" id="{AE28189B-06AD-47C6-E38D-53C0A48159B9}"/>
              </a:ext>
            </a:extLst>
          </p:cNvPr>
          <p:cNvSpPr>
            <a:spLocks noGrp="1"/>
          </p:cNvSpPr>
          <p:nvPr>
            <p:ph type="pic" sz="quarter" idx="59"/>
          </p:nvPr>
        </p:nvSpPr>
        <p:spPr>
          <a:xfrm>
            <a:off x="8959950" y="79708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97" name="Text Placeholder 25">
            <a:extLst>
              <a:ext uri="{FF2B5EF4-FFF2-40B4-BE49-F238E27FC236}">
                <a16:creationId xmlns:a16="http://schemas.microsoft.com/office/drawing/2014/main" id="{15156FB1-E88B-EBB3-4811-291DECD53164}"/>
              </a:ext>
            </a:extLst>
          </p:cNvPr>
          <p:cNvSpPr>
            <a:spLocks noGrp="1"/>
          </p:cNvSpPr>
          <p:nvPr>
            <p:ph type="body" sz="quarter" idx="60" hasCustomPrompt="1"/>
          </p:nvPr>
        </p:nvSpPr>
        <p:spPr>
          <a:xfrm>
            <a:off x="8992799" y="1988280"/>
            <a:ext cx="1078992" cy="153888"/>
          </a:xfrm>
        </p:spPr>
        <p:txBody>
          <a:bodyPr>
            <a:noAutofit/>
          </a:bodyPr>
          <a:lstStyle>
            <a:lvl1pPr>
              <a:defRPr sz="1000" b="1">
                <a:solidFill>
                  <a:schemeClr val="accent2"/>
                </a:solidFill>
              </a:defRPr>
            </a:lvl1pPr>
          </a:lstStyle>
          <a:p>
            <a:pPr lvl="0"/>
            <a:r>
              <a:rPr lang="en-US"/>
              <a:t>Name</a:t>
            </a:r>
          </a:p>
        </p:txBody>
      </p:sp>
      <p:sp>
        <p:nvSpPr>
          <p:cNvPr id="98" name="Text Placeholder 25">
            <a:extLst>
              <a:ext uri="{FF2B5EF4-FFF2-40B4-BE49-F238E27FC236}">
                <a16:creationId xmlns:a16="http://schemas.microsoft.com/office/drawing/2014/main" id="{4D778FA3-8B23-B12B-E02A-8555490DCE99}"/>
              </a:ext>
            </a:extLst>
          </p:cNvPr>
          <p:cNvSpPr>
            <a:spLocks noGrp="1"/>
          </p:cNvSpPr>
          <p:nvPr>
            <p:ph type="body" sz="quarter" idx="61" hasCustomPrompt="1"/>
          </p:nvPr>
        </p:nvSpPr>
        <p:spPr>
          <a:xfrm>
            <a:off x="8992799" y="2188959"/>
            <a:ext cx="1078992" cy="153888"/>
          </a:xfrm>
        </p:spPr>
        <p:txBody>
          <a:bodyPr>
            <a:noAutofit/>
          </a:bodyPr>
          <a:lstStyle>
            <a:lvl1pPr>
              <a:defRPr sz="700" b="0">
                <a:solidFill>
                  <a:schemeClr val="tx1"/>
                </a:solidFill>
              </a:defRPr>
            </a:lvl1pPr>
          </a:lstStyle>
          <a:p>
            <a:pPr lvl="0"/>
            <a:r>
              <a:rPr lang="en-US"/>
              <a:t>Title</a:t>
            </a:r>
          </a:p>
        </p:txBody>
      </p:sp>
      <p:sp>
        <p:nvSpPr>
          <p:cNvPr id="99" name="Oval 98">
            <a:extLst>
              <a:ext uri="{FF2B5EF4-FFF2-40B4-BE49-F238E27FC236}">
                <a16:creationId xmlns:a16="http://schemas.microsoft.com/office/drawing/2014/main" id="{CDAB847F-497E-D46E-B2EF-13827DC13E42}"/>
              </a:ext>
            </a:extLst>
          </p:cNvPr>
          <p:cNvSpPr/>
          <p:nvPr userDrawn="1"/>
        </p:nvSpPr>
        <p:spPr>
          <a:xfrm>
            <a:off x="10409934" y="79711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00" name="Oval 99">
            <a:extLst>
              <a:ext uri="{FF2B5EF4-FFF2-40B4-BE49-F238E27FC236}">
                <a16:creationId xmlns:a16="http://schemas.microsoft.com/office/drawing/2014/main" id="{3F9F4D28-091D-1762-8DDA-38015CFCEA5D}"/>
              </a:ext>
            </a:extLst>
          </p:cNvPr>
          <p:cNvSpPr/>
          <p:nvPr userDrawn="1"/>
        </p:nvSpPr>
        <p:spPr>
          <a:xfrm>
            <a:off x="10409934" y="79711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01" name="Picture Placeholder 4">
            <a:extLst>
              <a:ext uri="{FF2B5EF4-FFF2-40B4-BE49-F238E27FC236}">
                <a16:creationId xmlns:a16="http://schemas.microsoft.com/office/drawing/2014/main" id="{3EC318ED-1A47-092B-579C-73E4ADD2DE0D}"/>
              </a:ext>
            </a:extLst>
          </p:cNvPr>
          <p:cNvSpPr>
            <a:spLocks noGrp="1"/>
          </p:cNvSpPr>
          <p:nvPr>
            <p:ph type="pic" sz="quarter" idx="65"/>
          </p:nvPr>
        </p:nvSpPr>
        <p:spPr>
          <a:xfrm>
            <a:off x="10409934" y="79708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02" name="Text Placeholder 25">
            <a:extLst>
              <a:ext uri="{FF2B5EF4-FFF2-40B4-BE49-F238E27FC236}">
                <a16:creationId xmlns:a16="http://schemas.microsoft.com/office/drawing/2014/main" id="{508ACC46-C3CD-5855-5707-3022FD5B8D91}"/>
              </a:ext>
            </a:extLst>
          </p:cNvPr>
          <p:cNvSpPr>
            <a:spLocks noGrp="1"/>
          </p:cNvSpPr>
          <p:nvPr>
            <p:ph type="body" sz="quarter" idx="66" hasCustomPrompt="1"/>
          </p:nvPr>
        </p:nvSpPr>
        <p:spPr>
          <a:xfrm>
            <a:off x="10411012" y="1988280"/>
            <a:ext cx="1078992" cy="153888"/>
          </a:xfrm>
        </p:spPr>
        <p:txBody>
          <a:bodyPr>
            <a:noAutofit/>
          </a:bodyPr>
          <a:lstStyle>
            <a:lvl1pPr>
              <a:defRPr sz="1000" b="1">
                <a:solidFill>
                  <a:schemeClr val="accent2"/>
                </a:solidFill>
              </a:defRPr>
            </a:lvl1pPr>
          </a:lstStyle>
          <a:p>
            <a:pPr lvl="0"/>
            <a:r>
              <a:rPr lang="en-US"/>
              <a:t>Name</a:t>
            </a:r>
          </a:p>
        </p:txBody>
      </p:sp>
      <p:sp>
        <p:nvSpPr>
          <p:cNvPr id="103" name="Text Placeholder 25">
            <a:extLst>
              <a:ext uri="{FF2B5EF4-FFF2-40B4-BE49-F238E27FC236}">
                <a16:creationId xmlns:a16="http://schemas.microsoft.com/office/drawing/2014/main" id="{B8586EF6-04FD-CA4E-37CE-E0A07C7B9CA8}"/>
              </a:ext>
            </a:extLst>
          </p:cNvPr>
          <p:cNvSpPr>
            <a:spLocks noGrp="1"/>
          </p:cNvSpPr>
          <p:nvPr>
            <p:ph type="body" sz="quarter" idx="67" hasCustomPrompt="1"/>
          </p:nvPr>
        </p:nvSpPr>
        <p:spPr>
          <a:xfrm>
            <a:off x="10411012" y="2188955"/>
            <a:ext cx="1078992" cy="153888"/>
          </a:xfrm>
        </p:spPr>
        <p:txBody>
          <a:bodyPr>
            <a:noAutofit/>
          </a:bodyPr>
          <a:lstStyle>
            <a:lvl1pPr>
              <a:defRPr sz="700" b="0">
                <a:solidFill>
                  <a:schemeClr val="tx1"/>
                </a:solidFill>
              </a:defRPr>
            </a:lvl1pPr>
          </a:lstStyle>
          <a:p>
            <a:pPr lvl="0"/>
            <a:r>
              <a:rPr lang="en-US"/>
              <a:t>Title</a:t>
            </a:r>
          </a:p>
        </p:txBody>
      </p:sp>
      <p:sp>
        <p:nvSpPr>
          <p:cNvPr id="104" name="Oval 103">
            <a:extLst>
              <a:ext uri="{FF2B5EF4-FFF2-40B4-BE49-F238E27FC236}">
                <a16:creationId xmlns:a16="http://schemas.microsoft.com/office/drawing/2014/main" id="{2B1EACAB-35B6-4854-4C3E-FAB799407DC3}"/>
              </a:ext>
            </a:extLst>
          </p:cNvPr>
          <p:cNvSpPr/>
          <p:nvPr userDrawn="1"/>
        </p:nvSpPr>
        <p:spPr>
          <a:xfrm>
            <a:off x="4732258" y="255765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05" name="Oval 104">
            <a:extLst>
              <a:ext uri="{FF2B5EF4-FFF2-40B4-BE49-F238E27FC236}">
                <a16:creationId xmlns:a16="http://schemas.microsoft.com/office/drawing/2014/main" id="{0169FECB-09D4-0B07-2394-06E715F10F94}"/>
              </a:ext>
            </a:extLst>
          </p:cNvPr>
          <p:cNvSpPr/>
          <p:nvPr userDrawn="1"/>
        </p:nvSpPr>
        <p:spPr>
          <a:xfrm>
            <a:off x="4732258" y="255765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06" name="Picture Placeholder 4">
            <a:extLst>
              <a:ext uri="{FF2B5EF4-FFF2-40B4-BE49-F238E27FC236}">
                <a16:creationId xmlns:a16="http://schemas.microsoft.com/office/drawing/2014/main" id="{96FD9F21-50D3-7454-9B46-AA3AD4711D25}"/>
              </a:ext>
            </a:extLst>
          </p:cNvPr>
          <p:cNvSpPr>
            <a:spLocks noGrp="1"/>
          </p:cNvSpPr>
          <p:nvPr>
            <p:ph type="pic" sz="quarter" idx="68"/>
          </p:nvPr>
        </p:nvSpPr>
        <p:spPr>
          <a:xfrm>
            <a:off x="4732258" y="255762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07" name="Text Placeholder 25">
            <a:extLst>
              <a:ext uri="{FF2B5EF4-FFF2-40B4-BE49-F238E27FC236}">
                <a16:creationId xmlns:a16="http://schemas.microsoft.com/office/drawing/2014/main" id="{94723235-729B-CFE7-5F4F-96C3EC321BF5}"/>
              </a:ext>
            </a:extLst>
          </p:cNvPr>
          <p:cNvSpPr>
            <a:spLocks noGrp="1"/>
          </p:cNvSpPr>
          <p:nvPr>
            <p:ph type="body" sz="quarter" idx="69" hasCustomPrompt="1"/>
          </p:nvPr>
        </p:nvSpPr>
        <p:spPr>
          <a:xfrm>
            <a:off x="4733863" y="3748810"/>
            <a:ext cx="1078992" cy="153888"/>
          </a:xfrm>
        </p:spPr>
        <p:txBody>
          <a:bodyPr>
            <a:noAutofit/>
          </a:bodyPr>
          <a:lstStyle>
            <a:lvl1pPr>
              <a:defRPr sz="1000" b="1">
                <a:solidFill>
                  <a:schemeClr val="accent2"/>
                </a:solidFill>
              </a:defRPr>
            </a:lvl1pPr>
          </a:lstStyle>
          <a:p>
            <a:pPr lvl="0"/>
            <a:r>
              <a:rPr lang="en-US"/>
              <a:t>Name</a:t>
            </a:r>
          </a:p>
        </p:txBody>
      </p:sp>
      <p:sp>
        <p:nvSpPr>
          <p:cNvPr id="108" name="Text Placeholder 25">
            <a:extLst>
              <a:ext uri="{FF2B5EF4-FFF2-40B4-BE49-F238E27FC236}">
                <a16:creationId xmlns:a16="http://schemas.microsoft.com/office/drawing/2014/main" id="{C6F281BD-2404-F3C7-D9E2-14B266813ECB}"/>
              </a:ext>
            </a:extLst>
          </p:cNvPr>
          <p:cNvSpPr>
            <a:spLocks noGrp="1"/>
          </p:cNvSpPr>
          <p:nvPr>
            <p:ph type="body" sz="quarter" idx="70" hasCustomPrompt="1"/>
          </p:nvPr>
        </p:nvSpPr>
        <p:spPr>
          <a:xfrm>
            <a:off x="4733863" y="3949501"/>
            <a:ext cx="1078992" cy="153888"/>
          </a:xfrm>
        </p:spPr>
        <p:txBody>
          <a:bodyPr>
            <a:noAutofit/>
          </a:bodyPr>
          <a:lstStyle>
            <a:lvl1pPr>
              <a:defRPr sz="700" b="0">
                <a:solidFill>
                  <a:schemeClr val="tx1"/>
                </a:solidFill>
              </a:defRPr>
            </a:lvl1pPr>
          </a:lstStyle>
          <a:p>
            <a:pPr lvl="0"/>
            <a:r>
              <a:rPr lang="en-US"/>
              <a:t>Title</a:t>
            </a:r>
          </a:p>
        </p:txBody>
      </p:sp>
      <p:sp>
        <p:nvSpPr>
          <p:cNvPr id="109" name="Oval 108">
            <a:extLst>
              <a:ext uri="{FF2B5EF4-FFF2-40B4-BE49-F238E27FC236}">
                <a16:creationId xmlns:a16="http://schemas.microsoft.com/office/drawing/2014/main" id="{AC5E7B9D-FCB3-EAF8-4DD4-C0B6A9BFC479}"/>
              </a:ext>
            </a:extLst>
          </p:cNvPr>
          <p:cNvSpPr/>
          <p:nvPr userDrawn="1"/>
        </p:nvSpPr>
        <p:spPr>
          <a:xfrm>
            <a:off x="6155298" y="255765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10" name="Oval 109">
            <a:extLst>
              <a:ext uri="{FF2B5EF4-FFF2-40B4-BE49-F238E27FC236}">
                <a16:creationId xmlns:a16="http://schemas.microsoft.com/office/drawing/2014/main" id="{4FC766C4-91C6-AEAE-36A2-DA84432835A2}"/>
              </a:ext>
            </a:extLst>
          </p:cNvPr>
          <p:cNvSpPr/>
          <p:nvPr userDrawn="1"/>
        </p:nvSpPr>
        <p:spPr>
          <a:xfrm>
            <a:off x="6155298" y="255765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11" name="Picture Placeholder 4">
            <a:extLst>
              <a:ext uri="{FF2B5EF4-FFF2-40B4-BE49-F238E27FC236}">
                <a16:creationId xmlns:a16="http://schemas.microsoft.com/office/drawing/2014/main" id="{E9518B2F-941A-5B3C-E603-98B01BDD3F00}"/>
              </a:ext>
            </a:extLst>
          </p:cNvPr>
          <p:cNvSpPr>
            <a:spLocks noGrp="1"/>
          </p:cNvSpPr>
          <p:nvPr>
            <p:ph type="pic" sz="quarter" idx="71"/>
          </p:nvPr>
        </p:nvSpPr>
        <p:spPr>
          <a:xfrm>
            <a:off x="6155298" y="255762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12" name="Text Placeholder 25">
            <a:extLst>
              <a:ext uri="{FF2B5EF4-FFF2-40B4-BE49-F238E27FC236}">
                <a16:creationId xmlns:a16="http://schemas.microsoft.com/office/drawing/2014/main" id="{5EEE76E1-031B-3E8E-88A5-3487907D0821}"/>
              </a:ext>
            </a:extLst>
          </p:cNvPr>
          <p:cNvSpPr>
            <a:spLocks noGrp="1"/>
          </p:cNvSpPr>
          <p:nvPr>
            <p:ph type="body" sz="quarter" idx="72" hasCustomPrompt="1"/>
          </p:nvPr>
        </p:nvSpPr>
        <p:spPr>
          <a:xfrm>
            <a:off x="6152075" y="3748810"/>
            <a:ext cx="1078992" cy="153888"/>
          </a:xfrm>
        </p:spPr>
        <p:txBody>
          <a:bodyPr>
            <a:noAutofit/>
          </a:bodyPr>
          <a:lstStyle>
            <a:lvl1pPr>
              <a:defRPr sz="1000" b="1">
                <a:solidFill>
                  <a:schemeClr val="accent2"/>
                </a:solidFill>
              </a:defRPr>
            </a:lvl1pPr>
          </a:lstStyle>
          <a:p>
            <a:pPr lvl="0"/>
            <a:r>
              <a:rPr lang="en-US"/>
              <a:t>Name</a:t>
            </a:r>
          </a:p>
        </p:txBody>
      </p:sp>
      <p:sp>
        <p:nvSpPr>
          <p:cNvPr id="113" name="Text Placeholder 25">
            <a:extLst>
              <a:ext uri="{FF2B5EF4-FFF2-40B4-BE49-F238E27FC236}">
                <a16:creationId xmlns:a16="http://schemas.microsoft.com/office/drawing/2014/main" id="{03977F66-EC5E-335F-04A0-725C66356C22}"/>
              </a:ext>
            </a:extLst>
          </p:cNvPr>
          <p:cNvSpPr>
            <a:spLocks noGrp="1"/>
          </p:cNvSpPr>
          <p:nvPr>
            <p:ph type="body" sz="quarter" idx="73" hasCustomPrompt="1"/>
          </p:nvPr>
        </p:nvSpPr>
        <p:spPr>
          <a:xfrm>
            <a:off x="6152075" y="3949497"/>
            <a:ext cx="1078992" cy="153888"/>
          </a:xfrm>
        </p:spPr>
        <p:txBody>
          <a:bodyPr>
            <a:noAutofit/>
          </a:bodyPr>
          <a:lstStyle>
            <a:lvl1pPr>
              <a:defRPr sz="700" b="0">
                <a:solidFill>
                  <a:schemeClr val="tx1"/>
                </a:solidFill>
              </a:defRPr>
            </a:lvl1pPr>
          </a:lstStyle>
          <a:p>
            <a:pPr lvl="0"/>
            <a:r>
              <a:rPr lang="en-US"/>
              <a:t>Title</a:t>
            </a:r>
          </a:p>
        </p:txBody>
      </p:sp>
      <p:sp>
        <p:nvSpPr>
          <p:cNvPr id="114" name="Oval 113">
            <a:extLst>
              <a:ext uri="{FF2B5EF4-FFF2-40B4-BE49-F238E27FC236}">
                <a16:creationId xmlns:a16="http://schemas.microsoft.com/office/drawing/2014/main" id="{1BE1FAD5-D24F-4268-647A-639CC8376652}"/>
              </a:ext>
            </a:extLst>
          </p:cNvPr>
          <p:cNvSpPr/>
          <p:nvPr userDrawn="1"/>
        </p:nvSpPr>
        <p:spPr>
          <a:xfrm>
            <a:off x="7565442" y="255764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15" name="Oval 114">
            <a:extLst>
              <a:ext uri="{FF2B5EF4-FFF2-40B4-BE49-F238E27FC236}">
                <a16:creationId xmlns:a16="http://schemas.microsoft.com/office/drawing/2014/main" id="{7DA2CECA-6CFF-927B-E9BC-9E4C172B118C}"/>
              </a:ext>
            </a:extLst>
          </p:cNvPr>
          <p:cNvSpPr/>
          <p:nvPr userDrawn="1"/>
        </p:nvSpPr>
        <p:spPr>
          <a:xfrm>
            <a:off x="7565442" y="255764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16" name="Picture Placeholder 4">
            <a:extLst>
              <a:ext uri="{FF2B5EF4-FFF2-40B4-BE49-F238E27FC236}">
                <a16:creationId xmlns:a16="http://schemas.microsoft.com/office/drawing/2014/main" id="{7FDD89A6-3162-80DF-B37F-D23864C7E4BB}"/>
              </a:ext>
            </a:extLst>
          </p:cNvPr>
          <p:cNvSpPr>
            <a:spLocks noGrp="1"/>
          </p:cNvSpPr>
          <p:nvPr>
            <p:ph type="pic" sz="quarter" idx="74"/>
          </p:nvPr>
        </p:nvSpPr>
        <p:spPr>
          <a:xfrm>
            <a:off x="7565442" y="255762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17" name="Text Placeholder 25">
            <a:extLst>
              <a:ext uri="{FF2B5EF4-FFF2-40B4-BE49-F238E27FC236}">
                <a16:creationId xmlns:a16="http://schemas.microsoft.com/office/drawing/2014/main" id="{4C0D717D-DB0A-EBF6-D804-413EB4FA3D57}"/>
              </a:ext>
            </a:extLst>
          </p:cNvPr>
          <p:cNvSpPr>
            <a:spLocks noGrp="1"/>
          </p:cNvSpPr>
          <p:nvPr>
            <p:ph type="body" sz="quarter" idx="75" hasCustomPrompt="1"/>
          </p:nvPr>
        </p:nvSpPr>
        <p:spPr>
          <a:xfrm>
            <a:off x="7570287" y="3748810"/>
            <a:ext cx="1078992" cy="153888"/>
          </a:xfrm>
        </p:spPr>
        <p:txBody>
          <a:bodyPr>
            <a:noAutofit/>
          </a:bodyPr>
          <a:lstStyle>
            <a:lvl1pPr>
              <a:defRPr sz="1000" b="1">
                <a:solidFill>
                  <a:schemeClr val="accent2"/>
                </a:solidFill>
              </a:defRPr>
            </a:lvl1pPr>
          </a:lstStyle>
          <a:p>
            <a:pPr lvl="0"/>
            <a:r>
              <a:rPr lang="en-US"/>
              <a:t>Name</a:t>
            </a:r>
          </a:p>
        </p:txBody>
      </p:sp>
      <p:sp>
        <p:nvSpPr>
          <p:cNvPr id="118" name="Text Placeholder 25">
            <a:extLst>
              <a:ext uri="{FF2B5EF4-FFF2-40B4-BE49-F238E27FC236}">
                <a16:creationId xmlns:a16="http://schemas.microsoft.com/office/drawing/2014/main" id="{2172BCE9-CF58-5242-48DA-D28B7E9E4C88}"/>
              </a:ext>
            </a:extLst>
          </p:cNvPr>
          <p:cNvSpPr>
            <a:spLocks noGrp="1"/>
          </p:cNvSpPr>
          <p:nvPr>
            <p:ph type="body" sz="quarter" idx="76" hasCustomPrompt="1"/>
          </p:nvPr>
        </p:nvSpPr>
        <p:spPr>
          <a:xfrm>
            <a:off x="7570287" y="3949493"/>
            <a:ext cx="1078992" cy="153888"/>
          </a:xfrm>
        </p:spPr>
        <p:txBody>
          <a:bodyPr>
            <a:noAutofit/>
          </a:bodyPr>
          <a:lstStyle>
            <a:lvl1pPr>
              <a:defRPr sz="700" b="0">
                <a:solidFill>
                  <a:schemeClr val="tx1"/>
                </a:solidFill>
              </a:defRPr>
            </a:lvl1pPr>
          </a:lstStyle>
          <a:p>
            <a:pPr lvl="0"/>
            <a:r>
              <a:rPr lang="en-US"/>
              <a:t>Title</a:t>
            </a:r>
          </a:p>
        </p:txBody>
      </p:sp>
      <p:sp>
        <p:nvSpPr>
          <p:cNvPr id="119" name="Oval 118">
            <a:extLst>
              <a:ext uri="{FF2B5EF4-FFF2-40B4-BE49-F238E27FC236}">
                <a16:creationId xmlns:a16="http://schemas.microsoft.com/office/drawing/2014/main" id="{27D5C963-AFB5-3D0A-F337-A7C6CFA65060}"/>
              </a:ext>
            </a:extLst>
          </p:cNvPr>
          <p:cNvSpPr/>
          <p:nvPr userDrawn="1"/>
        </p:nvSpPr>
        <p:spPr>
          <a:xfrm>
            <a:off x="8955650" y="255764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0" name="Oval 119">
            <a:extLst>
              <a:ext uri="{FF2B5EF4-FFF2-40B4-BE49-F238E27FC236}">
                <a16:creationId xmlns:a16="http://schemas.microsoft.com/office/drawing/2014/main" id="{07C30EA4-AB27-15C2-D06C-54A6F3BFD384}"/>
              </a:ext>
            </a:extLst>
          </p:cNvPr>
          <p:cNvSpPr/>
          <p:nvPr userDrawn="1"/>
        </p:nvSpPr>
        <p:spPr>
          <a:xfrm>
            <a:off x="8955650" y="255764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4" name="Picture Placeholder 4">
            <a:extLst>
              <a:ext uri="{FF2B5EF4-FFF2-40B4-BE49-F238E27FC236}">
                <a16:creationId xmlns:a16="http://schemas.microsoft.com/office/drawing/2014/main" id="{F2009C6C-CC4B-9740-87E6-01D30B1A62AA}"/>
              </a:ext>
            </a:extLst>
          </p:cNvPr>
          <p:cNvSpPr>
            <a:spLocks noGrp="1"/>
          </p:cNvSpPr>
          <p:nvPr>
            <p:ph type="pic" sz="quarter" idx="77"/>
          </p:nvPr>
        </p:nvSpPr>
        <p:spPr>
          <a:xfrm>
            <a:off x="8955650" y="255761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25" name="Text Placeholder 25">
            <a:extLst>
              <a:ext uri="{FF2B5EF4-FFF2-40B4-BE49-F238E27FC236}">
                <a16:creationId xmlns:a16="http://schemas.microsoft.com/office/drawing/2014/main" id="{9B1AB3FD-A998-2194-77F6-F8729E996894}"/>
              </a:ext>
            </a:extLst>
          </p:cNvPr>
          <p:cNvSpPr>
            <a:spLocks noGrp="1"/>
          </p:cNvSpPr>
          <p:nvPr>
            <p:ph type="body" sz="quarter" idx="78" hasCustomPrompt="1"/>
          </p:nvPr>
        </p:nvSpPr>
        <p:spPr>
          <a:xfrm>
            <a:off x="8988499" y="3748810"/>
            <a:ext cx="1078992" cy="153888"/>
          </a:xfrm>
        </p:spPr>
        <p:txBody>
          <a:bodyPr>
            <a:noAutofit/>
          </a:bodyPr>
          <a:lstStyle>
            <a:lvl1pPr>
              <a:defRPr sz="1000" b="1">
                <a:solidFill>
                  <a:schemeClr val="accent2"/>
                </a:solidFill>
              </a:defRPr>
            </a:lvl1pPr>
          </a:lstStyle>
          <a:p>
            <a:pPr lvl="0"/>
            <a:r>
              <a:rPr lang="en-US"/>
              <a:t>Name</a:t>
            </a:r>
          </a:p>
        </p:txBody>
      </p:sp>
      <p:sp>
        <p:nvSpPr>
          <p:cNvPr id="126" name="Text Placeholder 25">
            <a:extLst>
              <a:ext uri="{FF2B5EF4-FFF2-40B4-BE49-F238E27FC236}">
                <a16:creationId xmlns:a16="http://schemas.microsoft.com/office/drawing/2014/main" id="{91466BAF-49D8-8997-2F52-C6992D022908}"/>
              </a:ext>
            </a:extLst>
          </p:cNvPr>
          <p:cNvSpPr>
            <a:spLocks noGrp="1"/>
          </p:cNvSpPr>
          <p:nvPr>
            <p:ph type="body" sz="quarter" idx="79" hasCustomPrompt="1"/>
          </p:nvPr>
        </p:nvSpPr>
        <p:spPr>
          <a:xfrm>
            <a:off x="8988499" y="3949489"/>
            <a:ext cx="1078992" cy="153888"/>
          </a:xfrm>
        </p:spPr>
        <p:txBody>
          <a:bodyPr>
            <a:noAutofit/>
          </a:bodyPr>
          <a:lstStyle>
            <a:lvl1pPr>
              <a:defRPr sz="700" b="0">
                <a:solidFill>
                  <a:schemeClr val="tx1"/>
                </a:solidFill>
              </a:defRPr>
            </a:lvl1pPr>
          </a:lstStyle>
          <a:p>
            <a:pPr lvl="0"/>
            <a:r>
              <a:rPr lang="en-US"/>
              <a:t>Title</a:t>
            </a:r>
          </a:p>
        </p:txBody>
      </p:sp>
      <p:sp>
        <p:nvSpPr>
          <p:cNvPr id="127" name="Oval 126">
            <a:extLst>
              <a:ext uri="{FF2B5EF4-FFF2-40B4-BE49-F238E27FC236}">
                <a16:creationId xmlns:a16="http://schemas.microsoft.com/office/drawing/2014/main" id="{76599995-6938-54FC-050C-D2B1BB80CF86}"/>
              </a:ext>
            </a:extLst>
          </p:cNvPr>
          <p:cNvSpPr/>
          <p:nvPr userDrawn="1"/>
        </p:nvSpPr>
        <p:spPr>
          <a:xfrm>
            <a:off x="10405634" y="255764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8" name="Oval 127">
            <a:extLst>
              <a:ext uri="{FF2B5EF4-FFF2-40B4-BE49-F238E27FC236}">
                <a16:creationId xmlns:a16="http://schemas.microsoft.com/office/drawing/2014/main" id="{A392F244-0011-3F6D-2D5A-B61AF7D1D8AA}"/>
              </a:ext>
            </a:extLst>
          </p:cNvPr>
          <p:cNvSpPr/>
          <p:nvPr userDrawn="1"/>
        </p:nvSpPr>
        <p:spPr>
          <a:xfrm>
            <a:off x="10405634" y="255764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9" name="Picture Placeholder 4">
            <a:extLst>
              <a:ext uri="{FF2B5EF4-FFF2-40B4-BE49-F238E27FC236}">
                <a16:creationId xmlns:a16="http://schemas.microsoft.com/office/drawing/2014/main" id="{B5BC522A-AD45-5D64-1FFA-EEE0524F4BF7}"/>
              </a:ext>
            </a:extLst>
          </p:cNvPr>
          <p:cNvSpPr>
            <a:spLocks noGrp="1"/>
          </p:cNvSpPr>
          <p:nvPr>
            <p:ph type="pic" sz="quarter" idx="80"/>
          </p:nvPr>
        </p:nvSpPr>
        <p:spPr>
          <a:xfrm>
            <a:off x="10405634" y="255761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0" name="Text Placeholder 25">
            <a:extLst>
              <a:ext uri="{FF2B5EF4-FFF2-40B4-BE49-F238E27FC236}">
                <a16:creationId xmlns:a16="http://schemas.microsoft.com/office/drawing/2014/main" id="{38BAE925-F30C-B24E-2700-3582F55DD060}"/>
              </a:ext>
            </a:extLst>
          </p:cNvPr>
          <p:cNvSpPr>
            <a:spLocks noGrp="1"/>
          </p:cNvSpPr>
          <p:nvPr>
            <p:ph type="body" sz="quarter" idx="81" hasCustomPrompt="1"/>
          </p:nvPr>
        </p:nvSpPr>
        <p:spPr>
          <a:xfrm>
            <a:off x="10406712" y="3748810"/>
            <a:ext cx="1078992" cy="153888"/>
          </a:xfrm>
        </p:spPr>
        <p:txBody>
          <a:bodyPr>
            <a:noAutofit/>
          </a:bodyPr>
          <a:lstStyle>
            <a:lvl1pPr>
              <a:defRPr sz="1000" b="1">
                <a:solidFill>
                  <a:schemeClr val="accent2"/>
                </a:solidFill>
              </a:defRPr>
            </a:lvl1pPr>
          </a:lstStyle>
          <a:p>
            <a:pPr lvl="0"/>
            <a:r>
              <a:rPr lang="en-US"/>
              <a:t>Name</a:t>
            </a:r>
          </a:p>
        </p:txBody>
      </p:sp>
      <p:sp>
        <p:nvSpPr>
          <p:cNvPr id="131" name="Text Placeholder 25">
            <a:extLst>
              <a:ext uri="{FF2B5EF4-FFF2-40B4-BE49-F238E27FC236}">
                <a16:creationId xmlns:a16="http://schemas.microsoft.com/office/drawing/2014/main" id="{8126269D-F198-08CE-AE2D-49FEAD21C431}"/>
              </a:ext>
            </a:extLst>
          </p:cNvPr>
          <p:cNvSpPr>
            <a:spLocks noGrp="1"/>
          </p:cNvSpPr>
          <p:nvPr>
            <p:ph type="body" sz="quarter" idx="82" hasCustomPrompt="1"/>
          </p:nvPr>
        </p:nvSpPr>
        <p:spPr>
          <a:xfrm>
            <a:off x="10406712" y="3949485"/>
            <a:ext cx="1078992" cy="153888"/>
          </a:xfrm>
        </p:spPr>
        <p:txBody>
          <a:bodyPr>
            <a:noAutofit/>
          </a:bodyPr>
          <a:lstStyle>
            <a:lvl1pPr>
              <a:defRPr sz="700" b="0">
                <a:solidFill>
                  <a:schemeClr val="tx1"/>
                </a:solidFill>
              </a:defRPr>
            </a:lvl1pPr>
          </a:lstStyle>
          <a:p>
            <a:pPr lvl="0"/>
            <a:r>
              <a:rPr lang="en-US"/>
              <a:t>Title</a:t>
            </a:r>
          </a:p>
        </p:txBody>
      </p:sp>
      <p:sp>
        <p:nvSpPr>
          <p:cNvPr id="132" name="Oval 131">
            <a:extLst>
              <a:ext uri="{FF2B5EF4-FFF2-40B4-BE49-F238E27FC236}">
                <a16:creationId xmlns:a16="http://schemas.microsoft.com/office/drawing/2014/main" id="{D005BC21-C4C2-9E9D-9A14-6CE8AE1F5B2A}"/>
              </a:ext>
            </a:extLst>
          </p:cNvPr>
          <p:cNvSpPr/>
          <p:nvPr userDrawn="1"/>
        </p:nvSpPr>
        <p:spPr>
          <a:xfrm>
            <a:off x="4744506" y="430720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33" name="Oval 132">
            <a:extLst>
              <a:ext uri="{FF2B5EF4-FFF2-40B4-BE49-F238E27FC236}">
                <a16:creationId xmlns:a16="http://schemas.microsoft.com/office/drawing/2014/main" id="{21AFD581-EE38-F672-9716-2660A7E6A9EA}"/>
              </a:ext>
            </a:extLst>
          </p:cNvPr>
          <p:cNvSpPr/>
          <p:nvPr userDrawn="1"/>
        </p:nvSpPr>
        <p:spPr>
          <a:xfrm>
            <a:off x="4744506" y="430720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34" name="Picture Placeholder 4">
            <a:extLst>
              <a:ext uri="{FF2B5EF4-FFF2-40B4-BE49-F238E27FC236}">
                <a16:creationId xmlns:a16="http://schemas.microsoft.com/office/drawing/2014/main" id="{ED4A22B2-9D19-1AF7-BCF8-27340B7EC0A9}"/>
              </a:ext>
            </a:extLst>
          </p:cNvPr>
          <p:cNvSpPr>
            <a:spLocks noGrp="1"/>
          </p:cNvSpPr>
          <p:nvPr>
            <p:ph type="pic" sz="quarter" idx="83"/>
          </p:nvPr>
        </p:nvSpPr>
        <p:spPr>
          <a:xfrm>
            <a:off x="4744506" y="430717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5" name="Text Placeholder 25">
            <a:extLst>
              <a:ext uri="{FF2B5EF4-FFF2-40B4-BE49-F238E27FC236}">
                <a16:creationId xmlns:a16="http://schemas.microsoft.com/office/drawing/2014/main" id="{8FBEC729-EA54-974D-1A35-55F184ABAA1B}"/>
              </a:ext>
            </a:extLst>
          </p:cNvPr>
          <p:cNvSpPr>
            <a:spLocks noGrp="1"/>
          </p:cNvSpPr>
          <p:nvPr>
            <p:ph type="body" sz="quarter" idx="84" hasCustomPrompt="1"/>
          </p:nvPr>
        </p:nvSpPr>
        <p:spPr>
          <a:xfrm>
            <a:off x="4746111" y="5498359"/>
            <a:ext cx="1078992" cy="153888"/>
          </a:xfrm>
        </p:spPr>
        <p:txBody>
          <a:bodyPr>
            <a:noAutofit/>
          </a:bodyPr>
          <a:lstStyle>
            <a:lvl1pPr>
              <a:defRPr sz="1000" b="1">
                <a:solidFill>
                  <a:schemeClr val="accent2"/>
                </a:solidFill>
              </a:defRPr>
            </a:lvl1pPr>
          </a:lstStyle>
          <a:p>
            <a:pPr lvl="0"/>
            <a:r>
              <a:rPr lang="en-US"/>
              <a:t>Name</a:t>
            </a:r>
          </a:p>
        </p:txBody>
      </p:sp>
      <p:sp>
        <p:nvSpPr>
          <p:cNvPr id="137" name="Text Placeholder 25">
            <a:extLst>
              <a:ext uri="{FF2B5EF4-FFF2-40B4-BE49-F238E27FC236}">
                <a16:creationId xmlns:a16="http://schemas.microsoft.com/office/drawing/2014/main" id="{C72EE419-819E-BD1C-CD8D-70479F607C62}"/>
              </a:ext>
            </a:extLst>
          </p:cNvPr>
          <p:cNvSpPr>
            <a:spLocks noGrp="1"/>
          </p:cNvSpPr>
          <p:nvPr>
            <p:ph type="body" sz="quarter" idx="85" hasCustomPrompt="1"/>
          </p:nvPr>
        </p:nvSpPr>
        <p:spPr>
          <a:xfrm>
            <a:off x="4746111" y="5699050"/>
            <a:ext cx="1078992" cy="153888"/>
          </a:xfrm>
        </p:spPr>
        <p:txBody>
          <a:bodyPr>
            <a:noAutofit/>
          </a:bodyPr>
          <a:lstStyle>
            <a:lvl1pPr>
              <a:defRPr sz="700" b="0">
                <a:solidFill>
                  <a:schemeClr val="tx1"/>
                </a:solidFill>
              </a:defRPr>
            </a:lvl1pPr>
          </a:lstStyle>
          <a:p>
            <a:pPr lvl="0"/>
            <a:r>
              <a:rPr lang="en-US"/>
              <a:t>Title</a:t>
            </a:r>
          </a:p>
        </p:txBody>
      </p:sp>
      <p:sp>
        <p:nvSpPr>
          <p:cNvPr id="138" name="Oval 137">
            <a:extLst>
              <a:ext uri="{FF2B5EF4-FFF2-40B4-BE49-F238E27FC236}">
                <a16:creationId xmlns:a16="http://schemas.microsoft.com/office/drawing/2014/main" id="{D3924FB6-EFAE-621D-AA50-542E2966AD94}"/>
              </a:ext>
            </a:extLst>
          </p:cNvPr>
          <p:cNvSpPr/>
          <p:nvPr userDrawn="1"/>
        </p:nvSpPr>
        <p:spPr>
          <a:xfrm>
            <a:off x="6167546" y="430720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39" name="Oval 138">
            <a:extLst>
              <a:ext uri="{FF2B5EF4-FFF2-40B4-BE49-F238E27FC236}">
                <a16:creationId xmlns:a16="http://schemas.microsoft.com/office/drawing/2014/main" id="{9EA78FE1-521F-279B-A298-F6C128C7E244}"/>
              </a:ext>
            </a:extLst>
          </p:cNvPr>
          <p:cNvSpPr/>
          <p:nvPr userDrawn="1"/>
        </p:nvSpPr>
        <p:spPr>
          <a:xfrm>
            <a:off x="6167546" y="430720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40" name="Picture Placeholder 4">
            <a:extLst>
              <a:ext uri="{FF2B5EF4-FFF2-40B4-BE49-F238E27FC236}">
                <a16:creationId xmlns:a16="http://schemas.microsoft.com/office/drawing/2014/main" id="{6FEA9C62-A0A2-8AB0-D064-A57B1CBC815A}"/>
              </a:ext>
            </a:extLst>
          </p:cNvPr>
          <p:cNvSpPr>
            <a:spLocks noGrp="1"/>
          </p:cNvSpPr>
          <p:nvPr>
            <p:ph type="pic" sz="quarter" idx="86"/>
          </p:nvPr>
        </p:nvSpPr>
        <p:spPr>
          <a:xfrm>
            <a:off x="6167546" y="430717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41" name="Text Placeholder 25">
            <a:extLst>
              <a:ext uri="{FF2B5EF4-FFF2-40B4-BE49-F238E27FC236}">
                <a16:creationId xmlns:a16="http://schemas.microsoft.com/office/drawing/2014/main" id="{0FF65F9D-A8DA-487E-10D2-574C3BA4225D}"/>
              </a:ext>
            </a:extLst>
          </p:cNvPr>
          <p:cNvSpPr>
            <a:spLocks noGrp="1"/>
          </p:cNvSpPr>
          <p:nvPr>
            <p:ph type="body" sz="quarter" idx="87" hasCustomPrompt="1"/>
          </p:nvPr>
        </p:nvSpPr>
        <p:spPr>
          <a:xfrm>
            <a:off x="6164323" y="5498359"/>
            <a:ext cx="1078992" cy="153888"/>
          </a:xfrm>
        </p:spPr>
        <p:txBody>
          <a:bodyPr>
            <a:noAutofit/>
          </a:bodyPr>
          <a:lstStyle>
            <a:lvl1pPr>
              <a:defRPr sz="1000" b="1">
                <a:solidFill>
                  <a:schemeClr val="accent2"/>
                </a:solidFill>
              </a:defRPr>
            </a:lvl1pPr>
          </a:lstStyle>
          <a:p>
            <a:pPr lvl="0"/>
            <a:r>
              <a:rPr lang="en-US"/>
              <a:t>Name</a:t>
            </a:r>
          </a:p>
        </p:txBody>
      </p:sp>
      <p:sp>
        <p:nvSpPr>
          <p:cNvPr id="142" name="Text Placeholder 25">
            <a:extLst>
              <a:ext uri="{FF2B5EF4-FFF2-40B4-BE49-F238E27FC236}">
                <a16:creationId xmlns:a16="http://schemas.microsoft.com/office/drawing/2014/main" id="{15DE2A28-8DED-8810-01F0-1AD5046D355A}"/>
              </a:ext>
            </a:extLst>
          </p:cNvPr>
          <p:cNvSpPr>
            <a:spLocks noGrp="1"/>
          </p:cNvSpPr>
          <p:nvPr>
            <p:ph type="body" sz="quarter" idx="88" hasCustomPrompt="1"/>
          </p:nvPr>
        </p:nvSpPr>
        <p:spPr>
          <a:xfrm>
            <a:off x="6164323" y="5699046"/>
            <a:ext cx="1078992" cy="153888"/>
          </a:xfrm>
        </p:spPr>
        <p:txBody>
          <a:bodyPr>
            <a:noAutofit/>
          </a:bodyPr>
          <a:lstStyle>
            <a:lvl1pPr>
              <a:defRPr sz="700" b="0">
                <a:solidFill>
                  <a:schemeClr val="tx1"/>
                </a:solidFill>
              </a:defRPr>
            </a:lvl1pPr>
          </a:lstStyle>
          <a:p>
            <a:pPr lvl="0"/>
            <a:r>
              <a:rPr lang="en-US"/>
              <a:t>Title</a:t>
            </a:r>
          </a:p>
        </p:txBody>
      </p:sp>
      <p:sp>
        <p:nvSpPr>
          <p:cNvPr id="143" name="Oval 142">
            <a:extLst>
              <a:ext uri="{FF2B5EF4-FFF2-40B4-BE49-F238E27FC236}">
                <a16:creationId xmlns:a16="http://schemas.microsoft.com/office/drawing/2014/main" id="{744795F8-0F94-B46A-982D-F0C15D361CEB}"/>
              </a:ext>
            </a:extLst>
          </p:cNvPr>
          <p:cNvSpPr/>
          <p:nvPr userDrawn="1"/>
        </p:nvSpPr>
        <p:spPr>
          <a:xfrm>
            <a:off x="7577690" y="4307197"/>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44" name="Oval 143">
            <a:extLst>
              <a:ext uri="{FF2B5EF4-FFF2-40B4-BE49-F238E27FC236}">
                <a16:creationId xmlns:a16="http://schemas.microsoft.com/office/drawing/2014/main" id="{4418745E-F14E-CBF7-694D-77D407493B20}"/>
              </a:ext>
            </a:extLst>
          </p:cNvPr>
          <p:cNvSpPr/>
          <p:nvPr userDrawn="1"/>
        </p:nvSpPr>
        <p:spPr>
          <a:xfrm>
            <a:off x="7577690" y="4307197"/>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45" name="Picture Placeholder 4">
            <a:extLst>
              <a:ext uri="{FF2B5EF4-FFF2-40B4-BE49-F238E27FC236}">
                <a16:creationId xmlns:a16="http://schemas.microsoft.com/office/drawing/2014/main" id="{1822C1F8-0E6C-70DB-BC72-78F70A5E56C0}"/>
              </a:ext>
            </a:extLst>
          </p:cNvPr>
          <p:cNvSpPr>
            <a:spLocks noGrp="1"/>
          </p:cNvSpPr>
          <p:nvPr>
            <p:ph type="pic" sz="quarter" idx="89"/>
          </p:nvPr>
        </p:nvSpPr>
        <p:spPr>
          <a:xfrm>
            <a:off x="7577690" y="4307169"/>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46" name="Text Placeholder 25">
            <a:extLst>
              <a:ext uri="{FF2B5EF4-FFF2-40B4-BE49-F238E27FC236}">
                <a16:creationId xmlns:a16="http://schemas.microsoft.com/office/drawing/2014/main" id="{364754CE-E031-DD82-5840-AB354B1A1C60}"/>
              </a:ext>
            </a:extLst>
          </p:cNvPr>
          <p:cNvSpPr>
            <a:spLocks noGrp="1"/>
          </p:cNvSpPr>
          <p:nvPr>
            <p:ph type="body" sz="quarter" idx="90" hasCustomPrompt="1"/>
          </p:nvPr>
        </p:nvSpPr>
        <p:spPr>
          <a:xfrm>
            <a:off x="7582535" y="5498359"/>
            <a:ext cx="1078992" cy="153888"/>
          </a:xfrm>
        </p:spPr>
        <p:txBody>
          <a:bodyPr>
            <a:noAutofit/>
          </a:bodyPr>
          <a:lstStyle>
            <a:lvl1pPr>
              <a:defRPr sz="1000" b="1">
                <a:solidFill>
                  <a:schemeClr val="accent2"/>
                </a:solidFill>
              </a:defRPr>
            </a:lvl1pPr>
          </a:lstStyle>
          <a:p>
            <a:pPr lvl="0"/>
            <a:r>
              <a:rPr lang="en-US"/>
              <a:t>Name</a:t>
            </a:r>
          </a:p>
        </p:txBody>
      </p:sp>
      <p:sp>
        <p:nvSpPr>
          <p:cNvPr id="147" name="Text Placeholder 25">
            <a:extLst>
              <a:ext uri="{FF2B5EF4-FFF2-40B4-BE49-F238E27FC236}">
                <a16:creationId xmlns:a16="http://schemas.microsoft.com/office/drawing/2014/main" id="{1E0EEDB3-3CD8-0E31-5684-8ECB29364B46}"/>
              </a:ext>
            </a:extLst>
          </p:cNvPr>
          <p:cNvSpPr>
            <a:spLocks noGrp="1"/>
          </p:cNvSpPr>
          <p:nvPr>
            <p:ph type="body" sz="quarter" idx="91" hasCustomPrompt="1"/>
          </p:nvPr>
        </p:nvSpPr>
        <p:spPr>
          <a:xfrm>
            <a:off x="7582535" y="5699042"/>
            <a:ext cx="1078992" cy="153888"/>
          </a:xfrm>
        </p:spPr>
        <p:txBody>
          <a:bodyPr>
            <a:noAutofit/>
          </a:bodyPr>
          <a:lstStyle>
            <a:lvl1pPr>
              <a:defRPr sz="700" b="0">
                <a:solidFill>
                  <a:schemeClr val="tx1"/>
                </a:solidFill>
              </a:defRPr>
            </a:lvl1pPr>
          </a:lstStyle>
          <a:p>
            <a:pPr lvl="0"/>
            <a:r>
              <a:rPr lang="en-US"/>
              <a:t>Title</a:t>
            </a:r>
          </a:p>
        </p:txBody>
      </p:sp>
      <p:sp>
        <p:nvSpPr>
          <p:cNvPr id="148" name="Oval 147">
            <a:extLst>
              <a:ext uri="{FF2B5EF4-FFF2-40B4-BE49-F238E27FC236}">
                <a16:creationId xmlns:a16="http://schemas.microsoft.com/office/drawing/2014/main" id="{B36F6BB5-EBF6-96B4-959A-88C2B13E66D4}"/>
              </a:ext>
            </a:extLst>
          </p:cNvPr>
          <p:cNvSpPr/>
          <p:nvPr userDrawn="1"/>
        </p:nvSpPr>
        <p:spPr>
          <a:xfrm>
            <a:off x="8967898" y="430719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49" name="Oval 148">
            <a:extLst>
              <a:ext uri="{FF2B5EF4-FFF2-40B4-BE49-F238E27FC236}">
                <a16:creationId xmlns:a16="http://schemas.microsoft.com/office/drawing/2014/main" id="{E70E5BBF-9F4A-5BF0-17F5-533EA5ABD7E1}"/>
              </a:ext>
            </a:extLst>
          </p:cNvPr>
          <p:cNvSpPr/>
          <p:nvPr userDrawn="1"/>
        </p:nvSpPr>
        <p:spPr>
          <a:xfrm>
            <a:off x="8967898" y="430719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1" name="Picture Placeholder 4">
            <a:extLst>
              <a:ext uri="{FF2B5EF4-FFF2-40B4-BE49-F238E27FC236}">
                <a16:creationId xmlns:a16="http://schemas.microsoft.com/office/drawing/2014/main" id="{3EA19523-F5DC-0990-A10E-6C78A9F5C2CE}"/>
              </a:ext>
            </a:extLst>
          </p:cNvPr>
          <p:cNvSpPr>
            <a:spLocks noGrp="1"/>
          </p:cNvSpPr>
          <p:nvPr>
            <p:ph type="pic" sz="quarter" idx="92"/>
          </p:nvPr>
        </p:nvSpPr>
        <p:spPr>
          <a:xfrm>
            <a:off x="8967898" y="430716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52" name="Text Placeholder 25">
            <a:extLst>
              <a:ext uri="{FF2B5EF4-FFF2-40B4-BE49-F238E27FC236}">
                <a16:creationId xmlns:a16="http://schemas.microsoft.com/office/drawing/2014/main" id="{DBDF93BC-F454-0504-A9C2-AAB2414DE0D1}"/>
              </a:ext>
            </a:extLst>
          </p:cNvPr>
          <p:cNvSpPr>
            <a:spLocks noGrp="1"/>
          </p:cNvSpPr>
          <p:nvPr>
            <p:ph type="body" sz="quarter" idx="93" hasCustomPrompt="1"/>
          </p:nvPr>
        </p:nvSpPr>
        <p:spPr>
          <a:xfrm>
            <a:off x="9000747" y="5498359"/>
            <a:ext cx="1078992" cy="153888"/>
          </a:xfrm>
        </p:spPr>
        <p:txBody>
          <a:bodyPr>
            <a:noAutofit/>
          </a:bodyPr>
          <a:lstStyle>
            <a:lvl1pPr>
              <a:defRPr sz="1000" b="1">
                <a:solidFill>
                  <a:schemeClr val="accent2"/>
                </a:solidFill>
              </a:defRPr>
            </a:lvl1pPr>
          </a:lstStyle>
          <a:p>
            <a:pPr lvl="0"/>
            <a:r>
              <a:rPr lang="en-US"/>
              <a:t>Name</a:t>
            </a:r>
          </a:p>
        </p:txBody>
      </p:sp>
      <p:sp>
        <p:nvSpPr>
          <p:cNvPr id="153" name="Text Placeholder 25">
            <a:extLst>
              <a:ext uri="{FF2B5EF4-FFF2-40B4-BE49-F238E27FC236}">
                <a16:creationId xmlns:a16="http://schemas.microsoft.com/office/drawing/2014/main" id="{0FAD3FBF-8D11-B97B-5ABD-1B6C34357D74}"/>
              </a:ext>
            </a:extLst>
          </p:cNvPr>
          <p:cNvSpPr>
            <a:spLocks noGrp="1"/>
          </p:cNvSpPr>
          <p:nvPr>
            <p:ph type="body" sz="quarter" idx="94" hasCustomPrompt="1"/>
          </p:nvPr>
        </p:nvSpPr>
        <p:spPr>
          <a:xfrm>
            <a:off x="9000747" y="5699038"/>
            <a:ext cx="1078992" cy="153888"/>
          </a:xfrm>
        </p:spPr>
        <p:txBody>
          <a:bodyPr>
            <a:noAutofit/>
          </a:bodyPr>
          <a:lstStyle>
            <a:lvl1pPr>
              <a:defRPr sz="700" b="0">
                <a:solidFill>
                  <a:schemeClr val="tx1"/>
                </a:solidFill>
              </a:defRPr>
            </a:lvl1pPr>
          </a:lstStyle>
          <a:p>
            <a:pPr lvl="0"/>
            <a:r>
              <a:rPr lang="en-US"/>
              <a:t>Title</a:t>
            </a:r>
          </a:p>
        </p:txBody>
      </p:sp>
      <p:sp>
        <p:nvSpPr>
          <p:cNvPr id="154" name="Oval 153">
            <a:extLst>
              <a:ext uri="{FF2B5EF4-FFF2-40B4-BE49-F238E27FC236}">
                <a16:creationId xmlns:a16="http://schemas.microsoft.com/office/drawing/2014/main" id="{496C9D96-73C0-9981-75C4-FA93416C667F}"/>
              </a:ext>
            </a:extLst>
          </p:cNvPr>
          <p:cNvSpPr/>
          <p:nvPr userDrawn="1"/>
        </p:nvSpPr>
        <p:spPr>
          <a:xfrm>
            <a:off x="10417882" y="430718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5" name="Oval 154">
            <a:extLst>
              <a:ext uri="{FF2B5EF4-FFF2-40B4-BE49-F238E27FC236}">
                <a16:creationId xmlns:a16="http://schemas.microsoft.com/office/drawing/2014/main" id="{189529C7-4940-4A3F-E7F3-FB16940F4B11}"/>
              </a:ext>
            </a:extLst>
          </p:cNvPr>
          <p:cNvSpPr/>
          <p:nvPr userDrawn="1"/>
        </p:nvSpPr>
        <p:spPr>
          <a:xfrm>
            <a:off x="10417882" y="430718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6" name="Picture Placeholder 4">
            <a:extLst>
              <a:ext uri="{FF2B5EF4-FFF2-40B4-BE49-F238E27FC236}">
                <a16:creationId xmlns:a16="http://schemas.microsoft.com/office/drawing/2014/main" id="{CEFF0A8A-46CB-E18B-ACEE-CF530E80F209}"/>
              </a:ext>
            </a:extLst>
          </p:cNvPr>
          <p:cNvSpPr>
            <a:spLocks noGrp="1"/>
          </p:cNvSpPr>
          <p:nvPr>
            <p:ph type="pic" sz="quarter" idx="95"/>
          </p:nvPr>
        </p:nvSpPr>
        <p:spPr>
          <a:xfrm>
            <a:off x="10417882" y="430716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57" name="Text Placeholder 25">
            <a:extLst>
              <a:ext uri="{FF2B5EF4-FFF2-40B4-BE49-F238E27FC236}">
                <a16:creationId xmlns:a16="http://schemas.microsoft.com/office/drawing/2014/main" id="{F0694167-903E-4ABC-F183-A3C4C2819E3E}"/>
              </a:ext>
            </a:extLst>
          </p:cNvPr>
          <p:cNvSpPr>
            <a:spLocks noGrp="1"/>
          </p:cNvSpPr>
          <p:nvPr>
            <p:ph type="body" sz="quarter" idx="96" hasCustomPrompt="1"/>
          </p:nvPr>
        </p:nvSpPr>
        <p:spPr>
          <a:xfrm>
            <a:off x="10418960" y="5498359"/>
            <a:ext cx="1078992" cy="153888"/>
          </a:xfrm>
        </p:spPr>
        <p:txBody>
          <a:bodyPr>
            <a:noAutofit/>
          </a:bodyPr>
          <a:lstStyle>
            <a:lvl1pPr>
              <a:defRPr sz="1000" b="1">
                <a:solidFill>
                  <a:schemeClr val="accent2"/>
                </a:solidFill>
              </a:defRPr>
            </a:lvl1pPr>
          </a:lstStyle>
          <a:p>
            <a:pPr lvl="0"/>
            <a:r>
              <a:rPr lang="en-US"/>
              <a:t>Name</a:t>
            </a:r>
          </a:p>
        </p:txBody>
      </p:sp>
      <p:sp>
        <p:nvSpPr>
          <p:cNvPr id="223" name="Text Placeholder 25">
            <a:extLst>
              <a:ext uri="{FF2B5EF4-FFF2-40B4-BE49-F238E27FC236}">
                <a16:creationId xmlns:a16="http://schemas.microsoft.com/office/drawing/2014/main" id="{6CDA0575-1078-F115-0194-084EA3AB7B33}"/>
              </a:ext>
            </a:extLst>
          </p:cNvPr>
          <p:cNvSpPr>
            <a:spLocks noGrp="1"/>
          </p:cNvSpPr>
          <p:nvPr>
            <p:ph type="body" sz="quarter" idx="97" hasCustomPrompt="1"/>
          </p:nvPr>
        </p:nvSpPr>
        <p:spPr>
          <a:xfrm>
            <a:off x="10418960" y="5699034"/>
            <a:ext cx="1078992" cy="153888"/>
          </a:xfrm>
        </p:spPr>
        <p:txBody>
          <a:bodyPr>
            <a:noAutofit/>
          </a:bodyPr>
          <a:lstStyle>
            <a:lvl1pPr>
              <a:defRPr sz="700" b="0">
                <a:solidFill>
                  <a:schemeClr val="tx1"/>
                </a:solidFill>
              </a:defRPr>
            </a:lvl1pPr>
          </a:lstStyle>
          <a:p>
            <a:pPr lvl="0"/>
            <a:r>
              <a:rPr lang="en-US"/>
              <a:t>Title</a:t>
            </a:r>
          </a:p>
        </p:txBody>
      </p:sp>
      <p:pic>
        <p:nvPicPr>
          <p:cNvPr id="4" name="Graphic 3">
            <a:extLst>
              <a:ext uri="{FF2B5EF4-FFF2-40B4-BE49-F238E27FC236}">
                <a16:creationId xmlns:a16="http://schemas.microsoft.com/office/drawing/2014/main" id="{32738646-572C-C708-AB5B-B62D486787E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82650190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ertical Bio x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685800" y="2112264"/>
            <a:ext cx="3529584" cy="170078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121" name="Oval 120">
            <a:extLst>
              <a:ext uri="{FF2B5EF4-FFF2-40B4-BE49-F238E27FC236}">
                <a16:creationId xmlns:a16="http://schemas.microsoft.com/office/drawing/2014/main" id="{203E17E6-DA86-CAA6-6250-1CB291B5281A}"/>
              </a:ext>
            </a:extLst>
          </p:cNvPr>
          <p:cNvSpPr/>
          <p:nvPr userDrawn="1"/>
        </p:nvSpPr>
        <p:spPr>
          <a:xfrm>
            <a:off x="5243570" y="79746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2" name="Oval 121">
            <a:extLst>
              <a:ext uri="{FF2B5EF4-FFF2-40B4-BE49-F238E27FC236}">
                <a16:creationId xmlns:a16="http://schemas.microsoft.com/office/drawing/2014/main" id="{68CB89B6-39D4-FB62-CDE7-BB18C2ED088B}"/>
              </a:ext>
            </a:extLst>
          </p:cNvPr>
          <p:cNvSpPr/>
          <p:nvPr userDrawn="1"/>
        </p:nvSpPr>
        <p:spPr>
          <a:xfrm>
            <a:off x="5243570" y="79746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3" name="Picture Placeholder 4">
            <a:extLst>
              <a:ext uri="{FF2B5EF4-FFF2-40B4-BE49-F238E27FC236}">
                <a16:creationId xmlns:a16="http://schemas.microsoft.com/office/drawing/2014/main" id="{E2779152-A65B-6C3C-DF4A-325191B4D239}"/>
              </a:ext>
            </a:extLst>
          </p:cNvPr>
          <p:cNvSpPr>
            <a:spLocks noGrp="1"/>
          </p:cNvSpPr>
          <p:nvPr>
            <p:ph type="pic" sz="quarter" idx="17"/>
          </p:nvPr>
        </p:nvSpPr>
        <p:spPr>
          <a:xfrm>
            <a:off x="5243570" y="79743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6" name="Text Placeholder 25">
            <a:extLst>
              <a:ext uri="{FF2B5EF4-FFF2-40B4-BE49-F238E27FC236}">
                <a16:creationId xmlns:a16="http://schemas.microsoft.com/office/drawing/2014/main" id="{360DF5CA-A310-A27A-9C32-ABB7AA123AAD}"/>
              </a:ext>
            </a:extLst>
          </p:cNvPr>
          <p:cNvSpPr>
            <a:spLocks noGrp="1"/>
          </p:cNvSpPr>
          <p:nvPr>
            <p:ph type="body" sz="quarter" idx="18" hasCustomPrompt="1"/>
          </p:nvPr>
        </p:nvSpPr>
        <p:spPr>
          <a:xfrm>
            <a:off x="5243569" y="1988616"/>
            <a:ext cx="1417320" cy="153888"/>
          </a:xfrm>
        </p:spPr>
        <p:txBody>
          <a:bodyPr>
            <a:noAutofit/>
          </a:bodyPr>
          <a:lstStyle>
            <a:lvl1pPr>
              <a:defRPr sz="1000" b="1">
                <a:solidFill>
                  <a:schemeClr val="accent2"/>
                </a:solidFill>
              </a:defRPr>
            </a:lvl1pPr>
          </a:lstStyle>
          <a:p>
            <a:pPr lvl="0"/>
            <a:r>
              <a:rPr lang="en-US"/>
              <a:t>Name</a:t>
            </a:r>
          </a:p>
        </p:txBody>
      </p:sp>
      <p:sp>
        <p:nvSpPr>
          <p:cNvPr id="150" name="Text Placeholder 25">
            <a:extLst>
              <a:ext uri="{FF2B5EF4-FFF2-40B4-BE49-F238E27FC236}">
                <a16:creationId xmlns:a16="http://schemas.microsoft.com/office/drawing/2014/main" id="{E98EA246-8C98-F1C5-7096-F9A30F070094}"/>
              </a:ext>
            </a:extLst>
          </p:cNvPr>
          <p:cNvSpPr>
            <a:spLocks noGrp="1"/>
          </p:cNvSpPr>
          <p:nvPr>
            <p:ph type="body" sz="quarter" idx="23" hasCustomPrompt="1"/>
          </p:nvPr>
        </p:nvSpPr>
        <p:spPr>
          <a:xfrm>
            <a:off x="5243569" y="2189307"/>
            <a:ext cx="1417320" cy="153888"/>
          </a:xfrm>
        </p:spPr>
        <p:txBody>
          <a:bodyPr>
            <a:noAutofit/>
          </a:bodyPr>
          <a:lstStyle>
            <a:lvl1pPr>
              <a:defRPr sz="800" b="0">
                <a:solidFill>
                  <a:schemeClr val="tx1"/>
                </a:solidFill>
              </a:defRPr>
            </a:lvl1pPr>
          </a:lstStyle>
          <a:p>
            <a:pPr lvl="0"/>
            <a:r>
              <a:rPr lang="en-US"/>
              <a:t>Title</a:t>
            </a:r>
          </a:p>
        </p:txBody>
      </p:sp>
      <p:sp>
        <p:nvSpPr>
          <p:cNvPr id="158" name="Oval 157">
            <a:extLst>
              <a:ext uri="{FF2B5EF4-FFF2-40B4-BE49-F238E27FC236}">
                <a16:creationId xmlns:a16="http://schemas.microsoft.com/office/drawing/2014/main" id="{08B66212-194A-F0D9-D96C-FFE86842ACC6}"/>
              </a:ext>
            </a:extLst>
          </p:cNvPr>
          <p:cNvSpPr/>
          <p:nvPr userDrawn="1"/>
        </p:nvSpPr>
        <p:spPr>
          <a:xfrm>
            <a:off x="6863426" y="79745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9" name="Oval 158">
            <a:extLst>
              <a:ext uri="{FF2B5EF4-FFF2-40B4-BE49-F238E27FC236}">
                <a16:creationId xmlns:a16="http://schemas.microsoft.com/office/drawing/2014/main" id="{83E15ADF-13FB-62DF-A5D6-51CCEABB5392}"/>
              </a:ext>
            </a:extLst>
          </p:cNvPr>
          <p:cNvSpPr/>
          <p:nvPr userDrawn="1"/>
        </p:nvSpPr>
        <p:spPr>
          <a:xfrm>
            <a:off x="6863426" y="79745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0" name="Picture Placeholder 4">
            <a:extLst>
              <a:ext uri="{FF2B5EF4-FFF2-40B4-BE49-F238E27FC236}">
                <a16:creationId xmlns:a16="http://schemas.microsoft.com/office/drawing/2014/main" id="{451860C9-3890-FEA3-EBB9-A0271A0FE94E}"/>
              </a:ext>
            </a:extLst>
          </p:cNvPr>
          <p:cNvSpPr>
            <a:spLocks noGrp="1"/>
          </p:cNvSpPr>
          <p:nvPr>
            <p:ph type="pic" sz="quarter" idx="47"/>
          </p:nvPr>
        </p:nvSpPr>
        <p:spPr>
          <a:xfrm>
            <a:off x="6863426" y="79743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1" name="Text Placeholder 25">
            <a:extLst>
              <a:ext uri="{FF2B5EF4-FFF2-40B4-BE49-F238E27FC236}">
                <a16:creationId xmlns:a16="http://schemas.microsoft.com/office/drawing/2014/main" id="{B7BF686E-374A-206C-7520-010BB325E6B5}"/>
              </a:ext>
            </a:extLst>
          </p:cNvPr>
          <p:cNvSpPr>
            <a:spLocks noGrp="1"/>
          </p:cNvSpPr>
          <p:nvPr>
            <p:ph type="body" sz="quarter" idx="48" hasCustomPrompt="1"/>
          </p:nvPr>
        </p:nvSpPr>
        <p:spPr>
          <a:xfrm>
            <a:off x="6863427" y="1988616"/>
            <a:ext cx="1417320" cy="153888"/>
          </a:xfrm>
        </p:spPr>
        <p:txBody>
          <a:bodyPr>
            <a:noAutofit/>
          </a:bodyPr>
          <a:lstStyle>
            <a:lvl1pPr>
              <a:defRPr sz="1000" b="1">
                <a:solidFill>
                  <a:schemeClr val="accent2"/>
                </a:solidFill>
              </a:defRPr>
            </a:lvl1pPr>
          </a:lstStyle>
          <a:p>
            <a:pPr lvl="0"/>
            <a:r>
              <a:rPr lang="en-US"/>
              <a:t>Name</a:t>
            </a:r>
          </a:p>
        </p:txBody>
      </p:sp>
      <p:sp>
        <p:nvSpPr>
          <p:cNvPr id="162" name="Text Placeholder 25">
            <a:extLst>
              <a:ext uri="{FF2B5EF4-FFF2-40B4-BE49-F238E27FC236}">
                <a16:creationId xmlns:a16="http://schemas.microsoft.com/office/drawing/2014/main" id="{08CCB6FA-1D86-C223-AD59-167DBA06C1F9}"/>
              </a:ext>
            </a:extLst>
          </p:cNvPr>
          <p:cNvSpPr>
            <a:spLocks noGrp="1"/>
          </p:cNvSpPr>
          <p:nvPr>
            <p:ph type="body" sz="quarter" idx="49" hasCustomPrompt="1"/>
          </p:nvPr>
        </p:nvSpPr>
        <p:spPr>
          <a:xfrm>
            <a:off x="6863427" y="2189303"/>
            <a:ext cx="1417320" cy="153888"/>
          </a:xfrm>
        </p:spPr>
        <p:txBody>
          <a:bodyPr>
            <a:noAutofit/>
          </a:bodyPr>
          <a:lstStyle>
            <a:lvl1pPr>
              <a:defRPr sz="800" b="0">
                <a:solidFill>
                  <a:schemeClr val="tx1"/>
                </a:solidFill>
              </a:defRPr>
            </a:lvl1pPr>
          </a:lstStyle>
          <a:p>
            <a:pPr lvl="0"/>
            <a:r>
              <a:rPr lang="en-US"/>
              <a:t>Title</a:t>
            </a:r>
          </a:p>
        </p:txBody>
      </p:sp>
      <p:sp>
        <p:nvSpPr>
          <p:cNvPr id="163" name="Oval 162">
            <a:extLst>
              <a:ext uri="{FF2B5EF4-FFF2-40B4-BE49-F238E27FC236}">
                <a16:creationId xmlns:a16="http://schemas.microsoft.com/office/drawing/2014/main" id="{A5C08B26-C1CB-4E26-1ABE-7EB346B81578}"/>
              </a:ext>
            </a:extLst>
          </p:cNvPr>
          <p:cNvSpPr/>
          <p:nvPr userDrawn="1"/>
        </p:nvSpPr>
        <p:spPr>
          <a:xfrm>
            <a:off x="8465310" y="79745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4" name="Oval 163">
            <a:extLst>
              <a:ext uri="{FF2B5EF4-FFF2-40B4-BE49-F238E27FC236}">
                <a16:creationId xmlns:a16="http://schemas.microsoft.com/office/drawing/2014/main" id="{CDCC4A56-FD24-0DB8-99EC-B377B4A8C282}"/>
              </a:ext>
            </a:extLst>
          </p:cNvPr>
          <p:cNvSpPr/>
          <p:nvPr userDrawn="1"/>
        </p:nvSpPr>
        <p:spPr>
          <a:xfrm>
            <a:off x="8465310" y="79745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5" name="Picture Placeholder 4">
            <a:extLst>
              <a:ext uri="{FF2B5EF4-FFF2-40B4-BE49-F238E27FC236}">
                <a16:creationId xmlns:a16="http://schemas.microsoft.com/office/drawing/2014/main" id="{9DED20E9-74BE-63BE-9611-39AA64EB14F5}"/>
              </a:ext>
            </a:extLst>
          </p:cNvPr>
          <p:cNvSpPr>
            <a:spLocks noGrp="1"/>
          </p:cNvSpPr>
          <p:nvPr>
            <p:ph type="pic" sz="quarter" idx="53"/>
          </p:nvPr>
        </p:nvSpPr>
        <p:spPr>
          <a:xfrm>
            <a:off x="8465310" y="79742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6" name="Text Placeholder 25">
            <a:extLst>
              <a:ext uri="{FF2B5EF4-FFF2-40B4-BE49-F238E27FC236}">
                <a16:creationId xmlns:a16="http://schemas.microsoft.com/office/drawing/2014/main" id="{47BA73EC-2A34-7FE2-1294-3563E8B97EAF}"/>
              </a:ext>
            </a:extLst>
          </p:cNvPr>
          <p:cNvSpPr>
            <a:spLocks noGrp="1"/>
          </p:cNvSpPr>
          <p:nvPr>
            <p:ph type="body" sz="quarter" idx="54" hasCustomPrompt="1"/>
          </p:nvPr>
        </p:nvSpPr>
        <p:spPr>
          <a:xfrm>
            <a:off x="8465311" y="1988616"/>
            <a:ext cx="1417320" cy="153888"/>
          </a:xfrm>
        </p:spPr>
        <p:txBody>
          <a:bodyPr>
            <a:noAutofit/>
          </a:bodyPr>
          <a:lstStyle>
            <a:lvl1pPr>
              <a:defRPr sz="1000" b="1">
                <a:solidFill>
                  <a:schemeClr val="accent2"/>
                </a:solidFill>
              </a:defRPr>
            </a:lvl1pPr>
          </a:lstStyle>
          <a:p>
            <a:pPr lvl="0"/>
            <a:r>
              <a:rPr lang="en-US"/>
              <a:t>Name</a:t>
            </a:r>
          </a:p>
        </p:txBody>
      </p:sp>
      <p:sp>
        <p:nvSpPr>
          <p:cNvPr id="167" name="Text Placeholder 25">
            <a:extLst>
              <a:ext uri="{FF2B5EF4-FFF2-40B4-BE49-F238E27FC236}">
                <a16:creationId xmlns:a16="http://schemas.microsoft.com/office/drawing/2014/main" id="{2175F74E-CFFD-F797-27FF-71FB96337833}"/>
              </a:ext>
            </a:extLst>
          </p:cNvPr>
          <p:cNvSpPr>
            <a:spLocks noGrp="1"/>
          </p:cNvSpPr>
          <p:nvPr>
            <p:ph type="body" sz="quarter" idx="55" hasCustomPrompt="1"/>
          </p:nvPr>
        </p:nvSpPr>
        <p:spPr>
          <a:xfrm>
            <a:off x="8465311" y="2189299"/>
            <a:ext cx="1417320" cy="153888"/>
          </a:xfrm>
        </p:spPr>
        <p:txBody>
          <a:bodyPr>
            <a:noAutofit/>
          </a:bodyPr>
          <a:lstStyle>
            <a:lvl1pPr>
              <a:defRPr sz="800" b="0">
                <a:solidFill>
                  <a:schemeClr val="tx1"/>
                </a:solidFill>
              </a:defRPr>
            </a:lvl1pPr>
          </a:lstStyle>
          <a:p>
            <a:pPr lvl="0"/>
            <a:r>
              <a:rPr lang="en-US"/>
              <a:t>Title</a:t>
            </a:r>
          </a:p>
        </p:txBody>
      </p:sp>
      <p:sp>
        <p:nvSpPr>
          <p:cNvPr id="168" name="Oval 167">
            <a:extLst>
              <a:ext uri="{FF2B5EF4-FFF2-40B4-BE49-F238E27FC236}">
                <a16:creationId xmlns:a16="http://schemas.microsoft.com/office/drawing/2014/main" id="{5E381B29-0697-6013-B2D1-C743910E1EA9}"/>
              </a:ext>
            </a:extLst>
          </p:cNvPr>
          <p:cNvSpPr/>
          <p:nvPr userDrawn="1"/>
        </p:nvSpPr>
        <p:spPr>
          <a:xfrm>
            <a:off x="10080753" y="79745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9" name="Oval 168">
            <a:extLst>
              <a:ext uri="{FF2B5EF4-FFF2-40B4-BE49-F238E27FC236}">
                <a16:creationId xmlns:a16="http://schemas.microsoft.com/office/drawing/2014/main" id="{0A0582C4-B0D0-2A98-0853-369A1C57886D}"/>
              </a:ext>
            </a:extLst>
          </p:cNvPr>
          <p:cNvSpPr/>
          <p:nvPr userDrawn="1"/>
        </p:nvSpPr>
        <p:spPr>
          <a:xfrm>
            <a:off x="10080753" y="79745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0" name="Picture Placeholder 4">
            <a:extLst>
              <a:ext uri="{FF2B5EF4-FFF2-40B4-BE49-F238E27FC236}">
                <a16:creationId xmlns:a16="http://schemas.microsoft.com/office/drawing/2014/main" id="{489EE1C6-3BDF-9D62-EB3F-22B6B52E2194}"/>
              </a:ext>
            </a:extLst>
          </p:cNvPr>
          <p:cNvSpPr>
            <a:spLocks noGrp="1"/>
          </p:cNvSpPr>
          <p:nvPr>
            <p:ph type="pic" sz="quarter" idx="59"/>
          </p:nvPr>
        </p:nvSpPr>
        <p:spPr>
          <a:xfrm>
            <a:off x="10080753" y="79742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1" name="Text Placeholder 25">
            <a:extLst>
              <a:ext uri="{FF2B5EF4-FFF2-40B4-BE49-F238E27FC236}">
                <a16:creationId xmlns:a16="http://schemas.microsoft.com/office/drawing/2014/main" id="{E2B0318E-1E15-D6A7-F35D-B93DBC6D6742}"/>
              </a:ext>
            </a:extLst>
          </p:cNvPr>
          <p:cNvSpPr>
            <a:spLocks noGrp="1"/>
          </p:cNvSpPr>
          <p:nvPr>
            <p:ph type="body" sz="quarter" idx="60" hasCustomPrompt="1"/>
          </p:nvPr>
        </p:nvSpPr>
        <p:spPr>
          <a:xfrm>
            <a:off x="10078593" y="1988616"/>
            <a:ext cx="1417320" cy="153888"/>
          </a:xfrm>
        </p:spPr>
        <p:txBody>
          <a:bodyPr>
            <a:noAutofit/>
          </a:bodyPr>
          <a:lstStyle>
            <a:lvl1pPr>
              <a:defRPr sz="1000" b="1">
                <a:solidFill>
                  <a:schemeClr val="accent2"/>
                </a:solidFill>
              </a:defRPr>
            </a:lvl1pPr>
          </a:lstStyle>
          <a:p>
            <a:pPr lvl="0"/>
            <a:r>
              <a:rPr lang="en-US"/>
              <a:t>Name</a:t>
            </a:r>
          </a:p>
        </p:txBody>
      </p:sp>
      <p:sp>
        <p:nvSpPr>
          <p:cNvPr id="172" name="Text Placeholder 25">
            <a:extLst>
              <a:ext uri="{FF2B5EF4-FFF2-40B4-BE49-F238E27FC236}">
                <a16:creationId xmlns:a16="http://schemas.microsoft.com/office/drawing/2014/main" id="{E78AF78B-1066-D7DB-8941-1E1E0D41AF89}"/>
              </a:ext>
            </a:extLst>
          </p:cNvPr>
          <p:cNvSpPr>
            <a:spLocks noGrp="1"/>
          </p:cNvSpPr>
          <p:nvPr>
            <p:ph type="body" sz="quarter" idx="61" hasCustomPrompt="1"/>
          </p:nvPr>
        </p:nvSpPr>
        <p:spPr>
          <a:xfrm>
            <a:off x="10078593" y="2189295"/>
            <a:ext cx="1417320" cy="153888"/>
          </a:xfrm>
        </p:spPr>
        <p:txBody>
          <a:bodyPr>
            <a:noAutofit/>
          </a:bodyPr>
          <a:lstStyle>
            <a:lvl1pPr>
              <a:defRPr sz="800" b="0">
                <a:solidFill>
                  <a:schemeClr val="tx1"/>
                </a:solidFill>
              </a:defRPr>
            </a:lvl1pPr>
          </a:lstStyle>
          <a:p>
            <a:pPr lvl="0"/>
            <a:r>
              <a:rPr lang="en-US"/>
              <a:t>Title</a:t>
            </a:r>
          </a:p>
        </p:txBody>
      </p:sp>
      <p:sp>
        <p:nvSpPr>
          <p:cNvPr id="173" name="Oval 172">
            <a:extLst>
              <a:ext uri="{FF2B5EF4-FFF2-40B4-BE49-F238E27FC236}">
                <a16:creationId xmlns:a16="http://schemas.microsoft.com/office/drawing/2014/main" id="{AE6A688A-7999-7EC7-5E74-7CA6126385E4}"/>
              </a:ext>
            </a:extLst>
          </p:cNvPr>
          <p:cNvSpPr/>
          <p:nvPr userDrawn="1"/>
        </p:nvSpPr>
        <p:spPr>
          <a:xfrm>
            <a:off x="5243570" y="342385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4" name="Oval 173">
            <a:extLst>
              <a:ext uri="{FF2B5EF4-FFF2-40B4-BE49-F238E27FC236}">
                <a16:creationId xmlns:a16="http://schemas.microsoft.com/office/drawing/2014/main" id="{50E1958A-431B-1D48-0F56-FF83064949D4}"/>
              </a:ext>
            </a:extLst>
          </p:cNvPr>
          <p:cNvSpPr/>
          <p:nvPr userDrawn="1"/>
        </p:nvSpPr>
        <p:spPr>
          <a:xfrm>
            <a:off x="5243570" y="342385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5" name="Picture Placeholder 4">
            <a:extLst>
              <a:ext uri="{FF2B5EF4-FFF2-40B4-BE49-F238E27FC236}">
                <a16:creationId xmlns:a16="http://schemas.microsoft.com/office/drawing/2014/main" id="{D01B12DD-EF3C-3AC8-B36B-E923EBDFE896}"/>
              </a:ext>
            </a:extLst>
          </p:cNvPr>
          <p:cNvSpPr>
            <a:spLocks noGrp="1"/>
          </p:cNvSpPr>
          <p:nvPr>
            <p:ph type="pic" sz="quarter" idx="68"/>
          </p:nvPr>
        </p:nvSpPr>
        <p:spPr>
          <a:xfrm>
            <a:off x="5243570" y="342382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6" name="Text Placeholder 25">
            <a:extLst>
              <a:ext uri="{FF2B5EF4-FFF2-40B4-BE49-F238E27FC236}">
                <a16:creationId xmlns:a16="http://schemas.microsoft.com/office/drawing/2014/main" id="{203E88B9-6806-AC1E-28D2-5B8488E146A9}"/>
              </a:ext>
            </a:extLst>
          </p:cNvPr>
          <p:cNvSpPr>
            <a:spLocks noGrp="1"/>
          </p:cNvSpPr>
          <p:nvPr>
            <p:ph type="body" sz="quarter" idx="69" hasCustomPrompt="1"/>
          </p:nvPr>
        </p:nvSpPr>
        <p:spPr>
          <a:xfrm>
            <a:off x="5243569" y="4615010"/>
            <a:ext cx="1417320" cy="153888"/>
          </a:xfrm>
        </p:spPr>
        <p:txBody>
          <a:bodyPr>
            <a:noAutofit/>
          </a:bodyPr>
          <a:lstStyle>
            <a:lvl1pPr>
              <a:defRPr sz="1000" b="1">
                <a:solidFill>
                  <a:schemeClr val="accent2"/>
                </a:solidFill>
              </a:defRPr>
            </a:lvl1pPr>
          </a:lstStyle>
          <a:p>
            <a:pPr lvl="0"/>
            <a:r>
              <a:rPr lang="en-US"/>
              <a:t>Name</a:t>
            </a:r>
          </a:p>
        </p:txBody>
      </p:sp>
      <p:sp>
        <p:nvSpPr>
          <p:cNvPr id="177" name="Text Placeholder 25">
            <a:extLst>
              <a:ext uri="{FF2B5EF4-FFF2-40B4-BE49-F238E27FC236}">
                <a16:creationId xmlns:a16="http://schemas.microsoft.com/office/drawing/2014/main" id="{152C7C52-6BA3-9058-768A-2FCA768B2B08}"/>
              </a:ext>
            </a:extLst>
          </p:cNvPr>
          <p:cNvSpPr>
            <a:spLocks noGrp="1"/>
          </p:cNvSpPr>
          <p:nvPr>
            <p:ph type="body" sz="quarter" idx="70" hasCustomPrompt="1"/>
          </p:nvPr>
        </p:nvSpPr>
        <p:spPr>
          <a:xfrm>
            <a:off x="5243569" y="4815701"/>
            <a:ext cx="1417320" cy="153888"/>
          </a:xfrm>
        </p:spPr>
        <p:txBody>
          <a:bodyPr>
            <a:noAutofit/>
          </a:bodyPr>
          <a:lstStyle>
            <a:lvl1pPr>
              <a:defRPr sz="800" b="0">
                <a:solidFill>
                  <a:schemeClr val="tx1"/>
                </a:solidFill>
              </a:defRPr>
            </a:lvl1pPr>
          </a:lstStyle>
          <a:p>
            <a:pPr lvl="0"/>
            <a:r>
              <a:rPr lang="en-US"/>
              <a:t>Title</a:t>
            </a:r>
          </a:p>
        </p:txBody>
      </p:sp>
      <p:sp>
        <p:nvSpPr>
          <p:cNvPr id="178" name="Oval 177">
            <a:extLst>
              <a:ext uri="{FF2B5EF4-FFF2-40B4-BE49-F238E27FC236}">
                <a16:creationId xmlns:a16="http://schemas.microsoft.com/office/drawing/2014/main" id="{7899B71D-541F-8C67-A193-24B97381CF75}"/>
              </a:ext>
            </a:extLst>
          </p:cNvPr>
          <p:cNvSpPr/>
          <p:nvPr userDrawn="1"/>
        </p:nvSpPr>
        <p:spPr>
          <a:xfrm>
            <a:off x="6863426" y="342385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9" name="Oval 178">
            <a:extLst>
              <a:ext uri="{FF2B5EF4-FFF2-40B4-BE49-F238E27FC236}">
                <a16:creationId xmlns:a16="http://schemas.microsoft.com/office/drawing/2014/main" id="{3A30EB6A-1906-81BD-D13D-EB90E9AC5107}"/>
              </a:ext>
            </a:extLst>
          </p:cNvPr>
          <p:cNvSpPr/>
          <p:nvPr userDrawn="1"/>
        </p:nvSpPr>
        <p:spPr>
          <a:xfrm>
            <a:off x="6863426" y="342385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0" name="Picture Placeholder 4">
            <a:extLst>
              <a:ext uri="{FF2B5EF4-FFF2-40B4-BE49-F238E27FC236}">
                <a16:creationId xmlns:a16="http://schemas.microsoft.com/office/drawing/2014/main" id="{6C7EFC9B-F681-F4F0-26BA-385460C754F7}"/>
              </a:ext>
            </a:extLst>
          </p:cNvPr>
          <p:cNvSpPr>
            <a:spLocks noGrp="1"/>
          </p:cNvSpPr>
          <p:nvPr>
            <p:ph type="pic" sz="quarter" idx="71"/>
          </p:nvPr>
        </p:nvSpPr>
        <p:spPr>
          <a:xfrm>
            <a:off x="6863426" y="342382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1" name="Text Placeholder 25">
            <a:extLst>
              <a:ext uri="{FF2B5EF4-FFF2-40B4-BE49-F238E27FC236}">
                <a16:creationId xmlns:a16="http://schemas.microsoft.com/office/drawing/2014/main" id="{431FDF9A-AFFF-9DD3-D4FE-8F6619967AE2}"/>
              </a:ext>
            </a:extLst>
          </p:cNvPr>
          <p:cNvSpPr>
            <a:spLocks noGrp="1"/>
          </p:cNvSpPr>
          <p:nvPr>
            <p:ph type="body" sz="quarter" idx="72" hasCustomPrompt="1"/>
          </p:nvPr>
        </p:nvSpPr>
        <p:spPr>
          <a:xfrm>
            <a:off x="6863427" y="4615010"/>
            <a:ext cx="1417320" cy="153888"/>
          </a:xfrm>
        </p:spPr>
        <p:txBody>
          <a:bodyPr>
            <a:noAutofit/>
          </a:bodyPr>
          <a:lstStyle>
            <a:lvl1pPr>
              <a:defRPr sz="1000" b="1">
                <a:solidFill>
                  <a:schemeClr val="accent2"/>
                </a:solidFill>
              </a:defRPr>
            </a:lvl1pPr>
          </a:lstStyle>
          <a:p>
            <a:pPr lvl="0"/>
            <a:r>
              <a:rPr lang="en-US"/>
              <a:t>Name</a:t>
            </a:r>
          </a:p>
        </p:txBody>
      </p:sp>
      <p:sp>
        <p:nvSpPr>
          <p:cNvPr id="182" name="Text Placeholder 25">
            <a:extLst>
              <a:ext uri="{FF2B5EF4-FFF2-40B4-BE49-F238E27FC236}">
                <a16:creationId xmlns:a16="http://schemas.microsoft.com/office/drawing/2014/main" id="{57CB6FBD-8CD6-2569-D6FF-9C75B6A1A26B}"/>
              </a:ext>
            </a:extLst>
          </p:cNvPr>
          <p:cNvSpPr>
            <a:spLocks noGrp="1"/>
          </p:cNvSpPr>
          <p:nvPr>
            <p:ph type="body" sz="quarter" idx="73" hasCustomPrompt="1"/>
          </p:nvPr>
        </p:nvSpPr>
        <p:spPr>
          <a:xfrm>
            <a:off x="6863427" y="4815697"/>
            <a:ext cx="1417320" cy="153888"/>
          </a:xfrm>
        </p:spPr>
        <p:txBody>
          <a:bodyPr>
            <a:noAutofit/>
          </a:bodyPr>
          <a:lstStyle>
            <a:lvl1pPr>
              <a:defRPr sz="800" b="0">
                <a:solidFill>
                  <a:schemeClr val="tx1"/>
                </a:solidFill>
              </a:defRPr>
            </a:lvl1pPr>
          </a:lstStyle>
          <a:p>
            <a:pPr lvl="0"/>
            <a:r>
              <a:rPr lang="en-US"/>
              <a:t>Title</a:t>
            </a:r>
          </a:p>
        </p:txBody>
      </p:sp>
      <p:sp>
        <p:nvSpPr>
          <p:cNvPr id="183" name="Oval 182">
            <a:extLst>
              <a:ext uri="{FF2B5EF4-FFF2-40B4-BE49-F238E27FC236}">
                <a16:creationId xmlns:a16="http://schemas.microsoft.com/office/drawing/2014/main" id="{7687FE64-B44A-874B-7DF9-639516EB92A3}"/>
              </a:ext>
            </a:extLst>
          </p:cNvPr>
          <p:cNvSpPr/>
          <p:nvPr userDrawn="1"/>
        </p:nvSpPr>
        <p:spPr>
          <a:xfrm>
            <a:off x="8465310" y="342384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4" name="Oval 183">
            <a:extLst>
              <a:ext uri="{FF2B5EF4-FFF2-40B4-BE49-F238E27FC236}">
                <a16:creationId xmlns:a16="http://schemas.microsoft.com/office/drawing/2014/main" id="{1B1E205A-4899-8DD2-11D5-429035261FE2}"/>
              </a:ext>
            </a:extLst>
          </p:cNvPr>
          <p:cNvSpPr/>
          <p:nvPr userDrawn="1"/>
        </p:nvSpPr>
        <p:spPr>
          <a:xfrm>
            <a:off x="8465310" y="342384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5" name="Picture Placeholder 4">
            <a:extLst>
              <a:ext uri="{FF2B5EF4-FFF2-40B4-BE49-F238E27FC236}">
                <a16:creationId xmlns:a16="http://schemas.microsoft.com/office/drawing/2014/main" id="{5D1D5D86-E69D-9A74-B33E-F133900C62CC}"/>
              </a:ext>
            </a:extLst>
          </p:cNvPr>
          <p:cNvSpPr>
            <a:spLocks noGrp="1"/>
          </p:cNvSpPr>
          <p:nvPr>
            <p:ph type="pic" sz="quarter" idx="74"/>
          </p:nvPr>
        </p:nvSpPr>
        <p:spPr>
          <a:xfrm>
            <a:off x="8465310" y="342382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6" name="Text Placeholder 25">
            <a:extLst>
              <a:ext uri="{FF2B5EF4-FFF2-40B4-BE49-F238E27FC236}">
                <a16:creationId xmlns:a16="http://schemas.microsoft.com/office/drawing/2014/main" id="{098E2973-3809-10A2-0C70-4E949F37E31D}"/>
              </a:ext>
            </a:extLst>
          </p:cNvPr>
          <p:cNvSpPr>
            <a:spLocks noGrp="1"/>
          </p:cNvSpPr>
          <p:nvPr>
            <p:ph type="body" sz="quarter" idx="75" hasCustomPrompt="1"/>
          </p:nvPr>
        </p:nvSpPr>
        <p:spPr>
          <a:xfrm>
            <a:off x="8465311" y="4615010"/>
            <a:ext cx="1417320" cy="153888"/>
          </a:xfrm>
        </p:spPr>
        <p:txBody>
          <a:bodyPr>
            <a:noAutofit/>
          </a:bodyPr>
          <a:lstStyle>
            <a:lvl1pPr>
              <a:defRPr sz="1000" b="1">
                <a:solidFill>
                  <a:schemeClr val="accent2"/>
                </a:solidFill>
              </a:defRPr>
            </a:lvl1pPr>
          </a:lstStyle>
          <a:p>
            <a:pPr lvl="0"/>
            <a:r>
              <a:rPr lang="en-US"/>
              <a:t>Name</a:t>
            </a:r>
          </a:p>
        </p:txBody>
      </p:sp>
      <p:sp>
        <p:nvSpPr>
          <p:cNvPr id="187" name="Text Placeholder 25">
            <a:extLst>
              <a:ext uri="{FF2B5EF4-FFF2-40B4-BE49-F238E27FC236}">
                <a16:creationId xmlns:a16="http://schemas.microsoft.com/office/drawing/2014/main" id="{C9AF26D5-5D61-5DA0-A86A-CE10344B31EC}"/>
              </a:ext>
            </a:extLst>
          </p:cNvPr>
          <p:cNvSpPr>
            <a:spLocks noGrp="1"/>
          </p:cNvSpPr>
          <p:nvPr>
            <p:ph type="body" sz="quarter" idx="76" hasCustomPrompt="1"/>
          </p:nvPr>
        </p:nvSpPr>
        <p:spPr>
          <a:xfrm>
            <a:off x="8465311" y="4815693"/>
            <a:ext cx="1417320" cy="153888"/>
          </a:xfrm>
        </p:spPr>
        <p:txBody>
          <a:bodyPr>
            <a:noAutofit/>
          </a:bodyPr>
          <a:lstStyle>
            <a:lvl1pPr>
              <a:defRPr sz="800" b="0">
                <a:solidFill>
                  <a:schemeClr val="tx1"/>
                </a:solidFill>
              </a:defRPr>
            </a:lvl1pPr>
          </a:lstStyle>
          <a:p>
            <a:pPr lvl="0"/>
            <a:r>
              <a:rPr lang="en-US"/>
              <a:t>Title</a:t>
            </a:r>
          </a:p>
        </p:txBody>
      </p:sp>
      <p:sp>
        <p:nvSpPr>
          <p:cNvPr id="188" name="Oval 187">
            <a:extLst>
              <a:ext uri="{FF2B5EF4-FFF2-40B4-BE49-F238E27FC236}">
                <a16:creationId xmlns:a16="http://schemas.microsoft.com/office/drawing/2014/main" id="{00BCE4A6-628B-02EC-B427-AFC9161DE852}"/>
              </a:ext>
            </a:extLst>
          </p:cNvPr>
          <p:cNvSpPr/>
          <p:nvPr userDrawn="1"/>
        </p:nvSpPr>
        <p:spPr>
          <a:xfrm>
            <a:off x="10072666" y="342384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9" name="Oval 188">
            <a:extLst>
              <a:ext uri="{FF2B5EF4-FFF2-40B4-BE49-F238E27FC236}">
                <a16:creationId xmlns:a16="http://schemas.microsoft.com/office/drawing/2014/main" id="{92B4C93E-A477-F4CC-E6AD-7EC263B816EB}"/>
              </a:ext>
            </a:extLst>
          </p:cNvPr>
          <p:cNvSpPr/>
          <p:nvPr userDrawn="1"/>
        </p:nvSpPr>
        <p:spPr>
          <a:xfrm>
            <a:off x="10072666" y="342384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0" name="Picture Placeholder 4">
            <a:extLst>
              <a:ext uri="{FF2B5EF4-FFF2-40B4-BE49-F238E27FC236}">
                <a16:creationId xmlns:a16="http://schemas.microsoft.com/office/drawing/2014/main" id="{04302BA1-AA9A-1339-EBA5-717EC087F7D3}"/>
              </a:ext>
            </a:extLst>
          </p:cNvPr>
          <p:cNvSpPr>
            <a:spLocks noGrp="1"/>
          </p:cNvSpPr>
          <p:nvPr>
            <p:ph type="pic" sz="quarter" idx="77"/>
          </p:nvPr>
        </p:nvSpPr>
        <p:spPr>
          <a:xfrm>
            <a:off x="10072666" y="342381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91" name="Text Placeholder 25">
            <a:extLst>
              <a:ext uri="{FF2B5EF4-FFF2-40B4-BE49-F238E27FC236}">
                <a16:creationId xmlns:a16="http://schemas.microsoft.com/office/drawing/2014/main" id="{1CCF8454-9655-3D7A-3944-CAB17BD2873A}"/>
              </a:ext>
            </a:extLst>
          </p:cNvPr>
          <p:cNvSpPr>
            <a:spLocks noGrp="1"/>
          </p:cNvSpPr>
          <p:nvPr>
            <p:ph type="body" sz="quarter" idx="78" hasCustomPrompt="1"/>
          </p:nvPr>
        </p:nvSpPr>
        <p:spPr>
          <a:xfrm>
            <a:off x="10078593" y="4615010"/>
            <a:ext cx="1417320" cy="153888"/>
          </a:xfrm>
        </p:spPr>
        <p:txBody>
          <a:bodyPr>
            <a:noAutofit/>
          </a:bodyPr>
          <a:lstStyle>
            <a:lvl1pPr>
              <a:defRPr sz="1000" b="1">
                <a:solidFill>
                  <a:schemeClr val="accent2"/>
                </a:solidFill>
              </a:defRPr>
            </a:lvl1pPr>
          </a:lstStyle>
          <a:p>
            <a:pPr lvl="0"/>
            <a:r>
              <a:rPr lang="en-US"/>
              <a:t>Name</a:t>
            </a:r>
          </a:p>
        </p:txBody>
      </p:sp>
      <p:sp>
        <p:nvSpPr>
          <p:cNvPr id="192" name="Text Placeholder 25">
            <a:extLst>
              <a:ext uri="{FF2B5EF4-FFF2-40B4-BE49-F238E27FC236}">
                <a16:creationId xmlns:a16="http://schemas.microsoft.com/office/drawing/2014/main" id="{C63CA1A9-B500-3841-2CB7-0983A274EF2A}"/>
              </a:ext>
            </a:extLst>
          </p:cNvPr>
          <p:cNvSpPr>
            <a:spLocks noGrp="1"/>
          </p:cNvSpPr>
          <p:nvPr>
            <p:ph type="body" sz="quarter" idx="79" hasCustomPrompt="1"/>
          </p:nvPr>
        </p:nvSpPr>
        <p:spPr>
          <a:xfrm>
            <a:off x="10078593" y="4815689"/>
            <a:ext cx="1417320" cy="153888"/>
          </a:xfrm>
        </p:spPr>
        <p:txBody>
          <a:bodyPr>
            <a:noAutofit/>
          </a:bodyPr>
          <a:lstStyle>
            <a:lvl1pPr>
              <a:defRPr sz="800" b="0">
                <a:solidFill>
                  <a:schemeClr val="tx1"/>
                </a:solidFill>
              </a:defRPr>
            </a:lvl1pPr>
          </a:lstStyle>
          <a:p>
            <a:pPr lvl="0"/>
            <a:r>
              <a:rPr lang="en-US"/>
              <a:t>Title</a:t>
            </a:r>
          </a:p>
        </p:txBody>
      </p:sp>
      <p:sp>
        <p:nvSpPr>
          <p:cNvPr id="193" name="Text Placeholder 25">
            <a:extLst>
              <a:ext uri="{FF2B5EF4-FFF2-40B4-BE49-F238E27FC236}">
                <a16:creationId xmlns:a16="http://schemas.microsoft.com/office/drawing/2014/main" id="{4D8398D1-2C91-1397-FB72-ADCD973E9823}"/>
              </a:ext>
            </a:extLst>
          </p:cNvPr>
          <p:cNvSpPr>
            <a:spLocks noGrp="1"/>
          </p:cNvSpPr>
          <p:nvPr>
            <p:ph type="body" sz="quarter" idx="80" hasCustomPrompt="1"/>
          </p:nvPr>
        </p:nvSpPr>
        <p:spPr>
          <a:xfrm>
            <a:off x="5243569" y="2436382"/>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4" name="Text Placeholder 25">
            <a:extLst>
              <a:ext uri="{FF2B5EF4-FFF2-40B4-BE49-F238E27FC236}">
                <a16:creationId xmlns:a16="http://schemas.microsoft.com/office/drawing/2014/main" id="{73898435-6B5E-319D-7E96-4EE643E6761E}"/>
              </a:ext>
            </a:extLst>
          </p:cNvPr>
          <p:cNvSpPr>
            <a:spLocks noGrp="1"/>
          </p:cNvSpPr>
          <p:nvPr>
            <p:ph type="body" sz="quarter" idx="81" hasCustomPrompt="1"/>
          </p:nvPr>
        </p:nvSpPr>
        <p:spPr>
          <a:xfrm>
            <a:off x="5243569" y="5063480"/>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5" name="Text Placeholder 25">
            <a:extLst>
              <a:ext uri="{FF2B5EF4-FFF2-40B4-BE49-F238E27FC236}">
                <a16:creationId xmlns:a16="http://schemas.microsoft.com/office/drawing/2014/main" id="{BBED61DA-9229-D2F8-93A2-F9B63658810C}"/>
              </a:ext>
            </a:extLst>
          </p:cNvPr>
          <p:cNvSpPr>
            <a:spLocks noGrp="1"/>
          </p:cNvSpPr>
          <p:nvPr>
            <p:ph type="body" sz="quarter" idx="82" hasCustomPrompt="1"/>
          </p:nvPr>
        </p:nvSpPr>
        <p:spPr>
          <a:xfrm>
            <a:off x="6863427" y="2436382"/>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6" name="Text Placeholder 25">
            <a:extLst>
              <a:ext uri="{FF2B5EF4-FFF2-40B4-BE49-F238E27FC236}">
                <a16:creationId xmlns:a16="http://schemas.microsoft.com/office/drawing/2014/main" id="{6084E648-BA08-C360-AFBB-9ADEE3C59242}"/>
              </a:ext>
            </a:extLst>
          </p:cNvPr>
          <p:cNvSpPr>
            <a:spLocks noGrp="1"/>
          </p:cNvSpPr>
          <p:nvPr>
            <p:ph type="body" sz="quarter" idx="83" hasCustomPrompt="1"/>
          </p:nvPr>
        </p:nvSpPr>
        <p:spPr>
          <a:xfrm>
            <a:off x="6863427" y="5063480"/>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7" name="Text Placeholder 25">
            <a:extLst>
              <a:ext uri="{FF2B5EF4-FFF2-40B4-BE49-F238E27FC236}">
                <a16:creationId xmlns:a16="http://schemas.microsoft.com/office/drawing/2014/main" id="{594B18F6-091F-DBD0-E857-607BC4219E8D}"/>
              </a:ext>
            </a:extLst>
          </p:cNvPr>
          <p:cNvSpPr>
            <a:spLocks noGrp="1"/>
          </p:cNvSpPr>
          <p:nvPr>
            <p:ph type="body" sz="quarter" idx="84" hasCustomPrompt="1"/>
          </p:nvPr>
        </p:nvSpPr>
        <p:spPr>
          <a:xfrm>
            <a:off x="8465311" y="2436382"/>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8" name="Text Placeholder 25">
            <a:extLst>
              <a:ext uri="{FF2B5EF4-FFF2-40B4-BE49-F238E27FC236}">
                <a16:creationId xmlns:a16="http://schemas.microsoft.com/office/drawing/2014/main" id="{9E0D82F4-3DFF-41A7-7848-E23CF10053ED}"/>
              </a:ext>
            </a:extLst>
          </p:cNvPr>
          <p:cNvSpPr>
            <a:spLocks noGrp="1"/>
          </p:cNvSpPr>
          <p:nvPr>
            <p:ph type="body" sz="quarter" idx="85" hasCustomPrompt="1"/>
          </p:nvPr>
        </p:nvSpPr>
        <p:spPr>
          <a:xfrm>
            <a:off x="8465311" y="5063480"/>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9" name="Text Placeholder 25">
            <a:extLst>
              <a:ext uri="{FF2B5EF4-FFF2-40B4-BE49-F238E27FC236}">
                <a16:creationId xmlns:a16="http://schemas.microsoft.com/office/drawing/2014/main" id="{3FBD2866-F1E8-38ED-0535-F031C550FF46}"/>
              </a:ext>
            </a:extLst>
          </p:cNvPr>
          <p:cNvSpPr>
            <a:spLocks noGrp="1"/>
          </p:cNvSpPr>
          <p:nvPr>
            <p:ph type="body" sz="quarter" idx="86" hasCustomPrompt="1"/>
          </p:nvPr>
        </p:nvSpPr>
        <p:spPr>
          <a:xfrm>
            <a:off x="10078593" y="2436382"/>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200" name="Text Placeholder 25">
            <a:extLst>
              <a:ext uri="{FF2B5EF4-FFF2-40B4-BE49-F238E27FC236}">
                <a16:creationId xmlns:a16="http://schemas.microsoft.com/office/drawing/2014/main" id="{534BAFE0-1059-4EC3-4599-96C939E6CA3D}"/>
              </a:ext>
            </a:extLst>
          </p:cNvPr>
          <p:cNvSpPr>
            <a:spLocks noGrp="1"/>
          </p:cNvSpPr>
          <p:nvPr>
            <p:ph type="body" sz="quarter" idx="87" hasCustomPrompt="1"/>
          </p:nvPr>
        </p:nvSpPr>
        <p:spPr>
          <a:xfrm>
            <a:off x="10078593" y="5063480"/>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pic>
        <p:nvPicPr>
          <p:cNvPr id="4" name="Graphic 3">
            <a:extLst>
              <a:ext uri="{FF2B5EF4-FFF2-40B4-BE49-F238E27FC236}">
                <a16:creationId xmlns:a16="http://schemas.microsoft.com/office/drawing/2014/main" id="{D32F5A4D-8E11-A4EB-C061-D3D3A5CC786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32259939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Vertical Bio x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685800" y="2112264"/>
            <a:ext cx="3529584" cy="170078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57" name="Oval 56">
            <a:extLst>
              <a:ext uri="{FF2B5EF4-FFF2-40B4-BE49-F238E27FC236}">
                <a16:creationId xmlns:a16="http://schemas.microsoft.com/office/drawing/2014/main" id="{BC0446E8-20EC-B855-4251-D0893B51676A}"/>
              </a:ext>
            </a:extLst>
          </p:cNvPr>
          <p:cNvSpPr/>
          <p:nvPr userDrawn="1"/>
        </p:nvSpPr>
        <p:spPr>
          <a:xfrm>
            <a:off x="5243570" y="79746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8" name="Oval 57">
            <a:extLst>
              <a:ext uri="{FF2B5EF4-FFF2-40B4-BE49-F238E27FC236}">
                <a16:creationId xmlns:a16="http://schemas.microsoft.com/office/drawing/2014/main" id="{1E4ED9AE-C008-2C6B-EBF3-3D51D67E6436}"/>
              </a:ext>
            </a:extLst>
          </p:cNvPr>
          <p:cNvSpPr/>
          <p:nvPr userDrawn="1"/>
        </p:nvSpPr>
        <p:spPr>
          <a:xfrm>
            <a:off x="5243570" y="79746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9" name="Picture Placeholder 4">
            <a:extLst>
              <a:ext uri="{FF2B5EF4-FFF2-40B4-BE49-F238E27FC236}">
                <a16:creationId xmlns:a16="http://schemas.microsoft.com/office/drawing/2014/main" id="{3E515244-51B8-33AA-D60E-117AB7D3F46A}"/>
              </a:ext>
            </a:extLst>
          </p:cNvPr>
          <p:cNvSpPr>
            <a:spLocks noGrp="1"/>
          </p:cNvSpPr>
          <p:nvPr>
            <p:ph type="pic" sz="quarter" idx="17"/>
          </p:nvPr>
        </p:nvSpPr>
        <p:spPr>
          <a:xfrm>
            <a:off x="5243570" y="79743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0" name="Text Placeholder 25">
            <a:extLst>
              <a:ext uri="{FF2B5EF4-FFF2-40B4-BE49-F238E27FC236}">
                <a16:creationId xmlns:a16="http://schemas.microsoft.com/office/drawing/2014/main" id="{A1027351-C0D4-CD15-CBA5-EDA6A9B94434}"/>
              </a:ext>
            </a:extLst>
          </p:cNvPr>
          <p:cNvSpPr>
            <a:spLocks noGrp="1"/>
          </p:cNvSpPr>
          <p:nvPr>
            <p:ph type="body" sz="quarter" idx="18" hasCustomPrompt="1"/>
          </p:nvPr>
        </p:nvSpPr>
        <p:spPr>
          <a:xfrm>
            <a:off x="5243569" y="1988616"/>
            <a:ext cx="1901952" cy="153888"/>
          </a:xfrm>
        </p:spPr>
        <p:txBody>
          <a:bodyPr>
            <a:noAutofit/>
          </a:bodyPr>
          <a:lstStyle>
            <a:lvl1pPr>
              <a:defRPr sz="1000" b="1">
                <a:solidFill>
                  <a:schemeClr val="accent2"/>
                </a:solidFill>
              </a:defRPr>
            </a:lvl1pPr>
          </a:lstStyle>
          <a:p>
            <a:pPr lvl="0"/>
            <a:r>
              <a:rPr lang="en-US"/>
              <a:t>Name</a:t>
            </a:r>
          </a:p>
        </p:txBody>
      </p:sp>
      <p:sp>
        <p:nvSpPr>
          <p:cNvPr id="61" name="Text Placeholder 25">
            <a:extLst>
              <a:ext uri="{FF2B5EF4-FFF2-40B4-BE49-F238E27FC236}">
                <a16:creationId xmlns:a16="http://schemas.microsoft.com/office/drawing/2014/main" id="{C7C05E50-409F-399E-DD38-12841190E070}"/>
              </a:ext>
            </a:extLst>
          </p:cNvPr>
          <p:cNvSpPr>
            <a:spLocks noGrp="1"/>
          </p:cNvSpPr>
          <p:nvPr>
            <p:ph type="body" sz="quarter" idx="23" hasCustomPrompt="1"/>
          </p:nvPr>
        </p:nvSpPr>
        <p:spPr>
          <a:xfrm>
            <a:off x="5243569" y="2189307"/>
            <a:ext cx="1901952" cy="153888"/>
          </a:xfrm>
        </p:spPr>
        <p:txBody>
          <a:bodyPr>
            <a:noAutofit/>
          </a:bodyPr>
          <a:lstStyle>
            <a:lvl1pPr>
              <a:defRPr sz="800" b="0">
                <a:solidFill>
                  <a:schemeClr val="tx1"/>
                </a:solidFill>
              </a:defRPr>
            </a:lvl1pPr>
          </a:lstStyle>
          <a:p>
            <a:pPr lvl="0"/>
            <a:r>
              <a:rPr lang="en-US"/>
              <a:t>Title</a:t>
            </a:r>
          </a:p>
        </p:txBody>
      </p:sp>
      <p:sp>
        <p:nvSpPr>
          <p:cNvPr id="62" name="Oval 61">
            <a:extLst>
              <a:ext uri="{FF2B5EF4-FFF2-40B4-BE49-F238E27FC236}">
                <a16:creationId xmlns:a16="http://schemas.microsoft.com/office/drawing/2014/main" id="{5A2C5D13-B19D-3688-0851-FF93C4F35643}"/>
              </a:ext>
            </a:extLst>
          </p:cNvPr>
          <p:cNvSpPr/>
          <p:nvPr userDrawn="1"/>
        </p:nvSpPr>
        <p:spPr>
          <a:xfrm>
            <a:off x="7417971" y="79745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3" name="Oval 62">
            <a:extLst>
              <a:ext uri="{FF2B5EF4-FFF2-40B4-BE49-F238E27FC236}">
                <a16:creationId xmlns:a16="http://schemas.microsoft.com/office/drawing/2014/main" id="{A90BBF06-2E0F-EF58-ED41-FB07DAB45A6F}"/>
              </a:ext>
            </a:extLst>
          </p:cNvPr>
          <p:cNvSpPr/>
          <p:nvPr userDrawn="1"/>
        </p:nvSpPr>
        <p:spPr>
          <a:xfrm>
            <a:off x="7417971" y="79745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4" name="Picture Placeholder 4">
            <a:extLst>
              <a:ext uri="{FF2B5EF4-FFF2-40B4-BE49-F238E27FC236}">
                <a16:creationId xmlns:a16="http://schemas.microsoft.com/office/drawing/2014/main" id="{4A9148FB-5501-A970-829F-81445DD66698}"/>
              </a:ext>
            </a:extLst>
          </p:cNvPr>
          <p:cNvSpPr>
            <a:spLocks noGrp="1"/>
          </p:cNvSpPr>
          <p:nvPr>
            <p:ph type="pic" sz="quarter" idx="47"/>
          </p:nvPr>
        </p:nvSpPr>
        <p:spPr>
          <a:xfrm>
            <a:off x="7417971" y="79743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5" name="Text Placeholder 25">
            <a:extLst>
              <a:ext uri="{FF2B5EF4-FFF2-40B4-BE49-F238E27FC236}">
                <a16:creationId xmlns:a16="http://schemas.microsoft.com/office/drawing/2014/main" id="{51247593-341F-00F0-2821-2842F790FA87}"/>
              </a:ext>
            </a:extLst>
          </p:cNvPr>
          <p:cNvSpPr>
            <a:spLocks noGrp="1"/>
          </p:cNvSpPr>
          <p:nvPr>
            <p:ph type="body" sz="quarter" idx="48" hasCustomPrompt="1"/>
          </p:nvPr>
        </p:nvSpPr>
        <p:spPr>
          <a:xfrm>
            <a:off x="7417971" y="1988616"/>
            <a:ext cx="1901952" cy="153888"/>
          </a:xfrm>
        </p:spPr>
        <p:txBody>
          <a:bodyPr>
            <a:noAutofit/>
          </a:bodyPr>
          <a:lstStyle>
            <a:lvl1pPr>
              <a:defRPr sz="1000" b="1">
                <a:solidFill>
                  <a:schemeClr val="accent2"/>
                </a:solidFill>
              </a:defRPr>
            </a:lvl1pPr>
          </a:lstStyle>
          <a:p>
            <a:pPr lvl="0"/>
            <a:r>
              <a:rPr lang="en-US"/>
              <a:t>Name</a:t>
            </a:r>
          </a:p>
        </p:txBody>
      </p:sp>
      <p:sp>
        <p:nvSpPr>
          <p:cNvPr id="66" name="Text Placeholder 25">
            <a:extLst>
              <a:ext uri="{FF2B5EF4-FFF2-40B4-BE49-F238E27FC236}">
                <a16:creationId xmlns:a16="http://schemas.microsoft.com/office/drawing/2014/main" id="{2159E433-C498-9505-08A4-F6AAEA2FB0B8}"/>
              </a:ext>
            </a:extLst>
          </p:cNvPr>
          <p:cNvSpPr>
            <a:spLocks noGrp="1"/>
          </p:cNvSpPr>
          <p:nvPr>
            <p:ph type="body" sz="quarter" idx="49" hasCustomPrompt="1"/>
          </p:nvPr>
        </p:nvSpPr>
        <p:spPr>
          <a:xfrm>
            <a:off x="7417971" y="2189303"/>
            <a:ext cx="1901952" cy="153888"/>
          </a:xfrm>
        </p:spPr>
        <p:txBody>
          <a:bodyPr>
            <a:noAutofit/>
          </a:bodyPr>
          <a:lstStyle>
            <a:lvl1pPr>
              <a:defRPr sz="800" b="0">
                <a:solidFill>
                  <a:schemeClr val="tx1"/>
                </a:solidFill>
              </a:defRPr>
            </a:lvl1pPr>
          </a:lstStyle>
          <a:p>
            <a:pPr lvl="0"/>
            <a:r>
              <a:rPr lang="en-US"/>
              <a:t>Title</a:t>
            </a:r>
          </a:p>
        </p:txBody>
      </p:sp>
      <p:sp>
        <p:nvSpPr>
          <p:cNvPr id="67" name="Oval 66">
            <a:extLst>
              <a:ext uri="{FF2B5EF4-FFF2-40B4-BE49-F238E27FC236}">
                <a16:creationId xmlns:a16="http://schemas.microsoft.com/office/drawing/2014/main" id="{94FF121B-9CDC-69D0-3554-94F85DE189C4}"/>
              </a:ext>
            </a:extLst>
          </p:cNvPr>
          <p:cNvSpPr/>
          <p:nvPr userDrawn="1"/>
        </p:nvSpPr>
        <p:spPr>
          <a:xfrm>
            <a:off x="9600850" y="79745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8" name="Oval 67">
            <a:extLst>
              <a:ext uri="{FF2B5EF4-FFF2-40B4-BE49-F238E27FC236}">
                <a16:creationId xmlns:a16="http://schemas.microsoft.com/office/drawing/2014/main" id="{B4CC4538-9C03-2045-4C55-5B87E519DDFC}"/>
              </a:ext>
            </a:extLst>
          </p:cNvPr>
          <p:cNvSpPr/>
          <p:nvPr userDrawn="1"/>
        </p:nvSpPr>
        <p:spPr>
          <a:xfrm>
            <a:off x="9600850" y="79745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9" name="Picture Placeholder 4">
            <a:extLst>
              <a:ext uri="{FF2B5EF4-FFF2-40B4-BE49-F238E27FC236}">
                <a16:creationId xmlns:a16="http://schemas.microsoft.com/office/drawing/2014/main" id="{962B1855-A9D8-52B4-830B-D31231FE89D1}"/>
              </a:ext>
            </a:extLst>
          </p:cNvPr>
          <p:cNvSpPr>
            <a:spLocks noGrp="1"/>
          </p:cNvSpPr>
          <p:nvPr>
            <p:ph type="pic" sz="quarter" idx="53"/>
          </p:nvPr>
        </p:nvSpPr>
        <p:spPr>
          <a:xfrm>
            <a:off x="9600850" y="79742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70" name="Text Placeholder 25">
            <a:extLst>
              <a:ext uri="{FF2B5EF4-FFF2-40B4-BE49-F238E27FC236}">
                <a16:creationId xmlns:a16="http://schemas.microsoft.com/office/drawing/2014/main" id="{B698C0BC-F280-919D-E0E7-66981A6A97C5}"/>
              </a:ext>
            </a:extLst>
          </p:cNvPr>
          <p:cNvSpPr>
            <a:spLocks noGrp="1"/>
          </p:cNvSpPr>
          <p:nvPr>
            <p:ph type="body" sz="quarter" idx="54" hasCustomPrompt="1"/>
          </p:nvPr>
        </p:nvSpPr>
        <p:spPr>
          <a:xfrm>
            <a:off x="9600849" y="1988616"/>
            <a:ext cx="1901952" cy="153888"/>
          </a:xfrm>
        </p:spPr>
        <p:txBody>
          <a:bodyPr>
            <a:noAutofit/>
          </a:bodyPr>
          <a:lstStyle>
            <a:lvl1pPr>
              <a:defRPr sz="1000" b="1">
                <a:solidFill>
                  <a:schemeClr val="accent2"/>
                </a:solidFill>
              </a:defRPr>
            </a:lvl1pPr>
          </a:lstStyle>
          <a:p>
            <a:pPr lvl="0"/>
            <a:r>
              <a:rPr lang="en-US"/>
              <a:t>Name</a:t>
            </a:r>
          </a:p>
        </p:txBody>
      </p:sp>
      <p:sp>
        <p:nvSpPr>
          <p:cNvPr id="71" name="Text Placeholder 25">
            <a:extLst>
              <a:ext uri="{FF2B5EF4-FFF2-40B4-BE49-F238E27FC236}">
                <a16:creationId xmlns:a16="http://schemas.microsoft.com/office/drawing/2014/main" id="{F96D21FD-1A70-35F2-FA7A-B79399B05040}"/>
              </a:ext>
            </a:extLst>
          </p:cNvPr>
          <p:cNvSpPr>
            <a:spLocks noGrp="1"/>
          </p:cNvSpPr>
          <p:nvPr>
            <p:ph type="body" sz="quarter" idx="55" hasCustomPrompt="1"/>
          </p:nvPr>
        </p:nvSpPr>
        <p:spPr>
          <a:xfrm>
            <a:off x="9600849" y="2189299"/>
            <a:ext cx="1901952" cy="153888"/>
          </a:xfrm>
        </p:spPr>
        <p:txBody>
          <a:bodyPr>
            <a:noAutofit/>
          </a:bodyPr>
          <a:lstStyle>
            <a:lvl1pPr>
              <a:defRPr sz="800" b="0">
                <a:solidFill>
                  <a:schemeClr val="tx1"/>
                </a:solidFill>
              </a:defRPr>
            </a:lvl1pPr>
          </a:lstStyle>
          <a:p>
            <a:pPr lvl="0"/>
            <a:r>
              <a:rPr lang="en-US"/>
              <a:t>Title</a:t>
            </a:r>
          </a:p>
        </p:txBody>
      </p:sp>
      <p:sp>
        <p:nvSpPr>
          <p:cNvPr id="72" name="Oval 71">
            <a:extLst>
              <a:ext uri="{FF2B5EF4-FFF2-40B4-BE49-F238E27FC236}">
                <a16:creationId xmlns:a16="http://schemas.microsoft.com/office/drawing/2014/main" id="{8C6659FC-6D2D-0B5C-C4D7-61A400496444}"/>
              </a:ext>
            </a:extLst>
          </p:cNvPr>
          <p:cNvSpPr/>
          <p:nvPr userDrawn="1"/>
        </p:nvSpPr>
        <p:spPr>
          <a:xfrm>
            <a:off x="5243570" y="342385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3" name="Oval 72">
            <a:extLst>
              <a:ext uri="{FF2B5EF4-FFF2-40B4-BE49-F238E27FC236}">
                <a16:creationId xmlns:a16="http://schemas.microsoft.com/office/drawing/2014/main" id="{D5D8983F-C8EE-EA8D-6DE8-9DD29E468976}"/>
              </a:ext>
            </a:extLst>
          </p:cNvPr>
          <p:cNvSpPr/>
          <p:nvPr userDrawn="1"/>
        </p:nvSpPr>
        <p:spPr>
          <a:xfrm>
            <a:off x="5243570" y="342385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4" name="Picture Placeholder 4">
            <a:extLst>
              <a:ext uri="{FF2B5EF4-FFF2-40B4-BE49-F238E27FC236}">
                <a16:creationId xmlns:a16="http://schemas.microsoft.com/office/drawing/2014/main" id="{A4B609CD-0C48-311C-C173-98BDA46BD732}"/>
              </a:ext>
            </a:extLst>
          </p:cNvPr>
          <p:cNvSpPr>
            <a:spLocks noGrp="1"/>
          </p:cNvSpPr>
          <p:nvPr>
            <p:ph type="pic" sz="quarter" idx="68"/>
          </p:nvPr>
        </p:nvSpPr>
        <p:spPr>
          <a:xfrm>
            <a:off x="5243570" y="342382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75" name="Text Placeholder 25">
            <a:extLst>
              <a:ext uri="{FF2B5EF4-FFF2-40B4-BE49-F238E27FC236}">
                <a16:creationId xmlns:a16="http://schemas.microsoft.com/office/drawing/2014/main" id="{377C1808-9A00-1AF4-6A15-E2A16E1C112B}"/>
              </a:ext>
            </a:extLst>
          </p:cNvPr>
          <p:cNvSpPr>
            <a:spLocks noGrp="1"/>
          </p:cNvSpPr>
          <p:nvPr>
            <p:ph type="body" sz="quarter" idx="69" hasCustomPrompt="1"/>
          </p:nvPr>
        </p:nvSpPr>
        <p:spPr>
          <a:xfrm>
            <a:off x="5243569" y="4615010"/>
            <a:ext cx="1901952" cy="153888"/>
          </a:xfrm>
        </p:spPr>
        <p:txBody>
          <a:bodyPr>
            <a:noAutofit/>
          </a:bodyPr>
          <a:lstStyle>
            <a:lvl1pPr>
              <a:defRPr sz="1000" b="1">
                <a:solidFill>
                  <a:schemeClr val="accent2"/>
                </a:solidFill>
              </a:defRPr>
            </a:lvl1pPr>
          </a:lstStyle>
          <a:p>
            <a:pPr lvl="0"/>
            <a:r>
              <a:rPr lang="en-US"/>
              <a:t>Name</a:t>
            </a:r>
          </a:p>
        </p:txBody>
      </p:sp>
      <p:sp>
        <p:nvSpPr>
          <p:cNvPr id="76" name="Text Placeholder 25">
            <a:extLst>
              <a:ext uri="{FF2B5EF4-FFF2-40B4-BE49-F238E27FC236}">
                <a16:creationId xmlns:a16="http://schemas.microsoft.com/office/drawing/2014/main" id="{93217B01-6E8E-ED39-3D6B-E434ECA712B0}"/>
              </a:ext>
            </a:extLst>
          </p:cNvPr>
          <p:cNvSpPr>
            <a:spLocks noGrp="1"/>
          </p:cNvSpPr>
          <p:nvPr>
            <p:ph type="body" sz="quarter" idx="70" hasCustomPrompt="1"/>
          </p:nvPr>
        </p:nvSpPr>
        <p:spPr>
          <a:xfrm>
            <a:off x="5243569" y="4815701"/>
            <a:ext cx="1901952" cy="153888"/>
          </a:xfrm>
        </p:spPr>
        <p:txBody>
          <a:bodyPr>
            <a:noAutofit/>
          </a:bodyPr>
          <a:lstStyle>
            <a:lvl1pPr>
              <a:defRPr sz="800" b="0">
                <a:solidFill>
                  <a:schemeClr val="tx1"/>
                </a:solidFill>
              </a:defRPr>
            </a:lvl1pPr>
          </a:lstStyle>
          <a:p>
            <a:pPr lvl="0"/>
            <a:r>
              <a:rPr lang="en-US"/>
              <a:t>Title</a:t>
            </a:r>
          </a:p>
        </p:txBody>
      </p:sp>
      <p:sp>
        <p:nvSpPr>
          <p:cNvPr id="77" name="Oval 76">
            <a:extLst>
              <a:ext uri="{FF2B5EF4-FFF2-40B4-BE49-F238E27FC236}">
                <a16:creationId xmlns:a16="http://schemas.microsoft.com/office/drawing/2014/main" id="{1121B174-FB15-A0C2-417B-210345A94B88}"/>
              </a:ext>
            </a:extLst>
          </p:cNvPr>
          <p:cNvSpPr/>
          <p:nvPr userDrawn="1"/>
        </p:nvSpPr>
        <p:spPr>
          <a:xfrm>
            <a:off x="7417971" y="342385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8" name="Oval 77">
            <a:extLst>
              <a:ext uri="{FF2B5EF4-FFF2-40B4-BE49-F238E27FC236}">
                <a16:creationId xmlns:a16="http://schemas.microsoft.com/office/drawing/2014/main" id="{42774DD7-C718-835A-9EA9-E868ACE48652}"/>
              </a:ext>
            </a:extLst>
          </p:cNvPr>
          <p:cNvSpPr/>
          <p:nvPr userDrawn="1"/>
        </p:nvSpPr>
        <p:spPr>
          <a:xfrm>
            <a:off x="7417971" y="342385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9" name="Picture Placeholder 4">
            <a:extLst>
              <a:ext uri="{FF2B5EF4-FFF2-40B4-BE49-F238E27FC236}">
                <a16:creationId xmlns:a16="http://schemas.microsoft.com/office/drawing/2014/main" id="{0DF7CBBD-522D-BD14-D3AC-CBE4F530F82E}"/>
              </a:ext>
            </a:extLst>
          </p:cNvPr>
          <p:cNvSpPr>
            <a:spLocks noGrp="1"/>
          </p:cNvSpPr>
          <p:nvPr>
            <p:ph type="pic" sz="quarter" idx="71"/>
          </p:nvPr>
        </p:nvSpPr>
        <p:spPr>
          <a:xfrm>
            <a:off x="7417971" y="342382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80" name="Text Placeholder 25">
            <a:extLst>
              <a:ext uri="{FF2B5EF4-FFF2-40B4-BE49-F238E27FC236}">
                <a16:creationId xmlns:a16="http://schemas.microsoft.com/office/drawing/2014/main" id="{C7AFD477-22B1-C7D9-C6CA-C79C9D1879D4}"/>
              </a:ext>
            </a:extLst>
          </p:cNvPr>
          <p:cNvSpPr>
            <a:spLocks noGrp="1"/>
          </p:cNvSpPr>
          <p:nvPr>
            <p:ph type="body" sz="quarter" idx="72" hasCustomPrompt="1"/>
          </p:nvPr>
        </p:nvSpPr>
        <p:spPr>
          <a:xfrm>
            <a:off x="7417971" y="4615010"/>
            <a:ext cx="1901952" cy="153888"/>
          </a:xfrm>
        </p:spPr>
        <p:txBody>
          <a:bodyPr>
            <a:noAutofit/>
          </a:bodyPr>
          <a:lstStyle>
            <a:lvl1pPr>
              <a:defRPr sz="1000" b="1">
                <a:solidFill>
                  <a:schemeClr val="accent2"/>
                </a:solidFill>
              </a:defRPr>
            </a:lvl1pPr>
          </a:lstStyle>
          <a:p>
            <a:pPr lvl="0"/>
            <a:r>
              <a:rPr lang="en-US"/>
              <a:t>Name</a:t>
            </a:r>
          </a:p>
        </p:txBody>
      </p:sp>
      <p:sp>
        <p:nvSpPr>
          <p:cNvPr id="81" name="Text Placeholder 25">
            <a:extLst>
              <a:ext uri="{FF2B5EF4-FFF2-40B4-BE49-F238E27FC236}">
                <a16:creationId xmlns:a16="http://schemas.microsoft.com/office/drawing/2014/main" id="{3C449073-31A9-CC24-13B6-A25D76198640}"/>
              </a:ext>
            </a:extLst>
          </p:cNvPr>
          <p:cNvSpPr>
            <a:spLocks noGrp="1"/>
          </p:cNvSpPr>
          <p:nvPr>
            <p:ph type="body" sz="quarter" idx="73" hasCustomPrompt="1"/>
          </p:nvPr>
        </p:nvSpPr>
        <p:spPr>
          <a:xfrm>
            <a:off x="7417971" y="4815697"/>
            <a:ext cx="1901952" cy="153888"/>
          </a:xfrm>
        </p:spPr>
        <p:txBody>
          <a:bodyPr>
            <a:noAutofit/>
          </a:bodyPr>
          <a:lstStyle>
            <a:lvl1pPr>
              <a:defRPr sz="800" b="0">
                <a:solidFill>
                  <a:schemeClr val="tx1"/>
                </a:solidFill>
              </a:defRPr>
            </a:lvl1pPr>
          </a:lstStyle>
          <a:p>
            <a:pPr lvl="0"/>
            <a:r>
              <a:rPr lang="en-US"/>
              <a:t>Title</a:t>
            </a:r>
          </a:p>
        </p:txBody>
      </p:sp>
      <p:sp>
        <p:nvSpPr>
          <p:cNvPr id="82" name="Oval 81">
            <a:extLst>
              <a:ext uri="{FF2B5EF4-FFF2-40B4-BE49-F238E27FC236}">
                <a16:creationId xmlns:a16="http://schemas.microsoft.com/office/drawing/2014/main" id="{2E77F835-16AF-B7FE-6377-578EEB90B95A}"/>
              </a:ext>
            </a:extLst>
          </p:cNvPr>
          <p:cNvSpPr/>
          <p:nvPr userDrawn="1"/>
        </p:nvSpPr>
        <p:spPr>
          <a:xfrm>
            <a:off x="9600850" y="342384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3" name="Oval 82">
            <a:extLst>
              <a:ext uri="{FF2B5EF4-FFF2-40B4-BE49-F238E27FC236}">
                <a16:creationId xmlns:a16="http://schemas.microsoft.com/office/drawing/2014/main" id="{3F9D9716-17E7-6BE3-0F96-AB526D859747}"/>
              </a:ext>
            </a:extLst>
          </p:cNvPr>
          <p:cNvSpPr/>
          <p:nvPr userDrawn="1"/>
        </p:nvSpPr>
        <p:spPr>
          <a:xfrm>
            <a:off x="9600850" y="342384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4" name="Picture Placeholder 4">
            <a:extLst>
              <a:ext uri="{FF2B5EF4-FFF2-40B4-BE49-F238E27FC236}">
                <a16:creationId xmlns:a16="http://schemas.microsoft.com/office/drawing/2014/main" id="{28234F13-CC4A-2203-009C-B3B64B850847}"/>
              </a:ext>
            </a:extLst>
          </p:cNvPr>
          <p:cNvSpPr>
            <a:spLocks noGrp="1"/>
          </p:cNvSpPr>
          <p:nvPr>
            <p:ph type="pic" sz="quarter" idx="74"/>
          </p:nvPr>
        </p:nvSpPr>
        <p:spPr>
          <a:xfrm>
            <a:off x="9600850" y="342382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85" name="Text Placeholder 25">
            <a:extLst>
              <a:ext uri="{FF2B5EF4-FFF2-40B4-BE49-F238E27FC236}">
                <a16:creationId xmlns:a16="http://schemas.microsoft.com/office/drawing/2014/main" id="{C3713022-82F9-D949-38C9-33FBFFB90A56}"/>
              </a:ext>
            </a:extLst>
          </p:cNvPr>
          <p:cNvSpPr>
            <a:spLocks noGrp="1"/>
          </p:cNvSpPr>
          <p:nvPr>
            <p:ph type="body" sz="quarter" idx="75" hasCustomPrompt="1"/>
          </p:nvPr>
        </p:nvSpPr>
        <p:spPr>
          <a:xfrm>
            <a:off x="9600849" y="4615010"/>
            <a:ext cx="1901952" cy="153888"/>
          </a:xfrm>
        </p:spPr>
        <p:txBody>
          <a:bodyPr>
            <a:noAutofit/>
          </a:bodyPr>
          <a:lstStyle>
            <a:lvl1pPr>
              <a:defRPr sz="1000" b="1">
                <a:solidFill>
                  <a:schemeClr val="accent2"/>
                </a:solidFill>
              </a:defRPr>
            </a:lvl1pPr>
          </a:lstStyle>
          <a:p>
            <a:pPr lvl="0"/>
            <a:r>
              <a:rPr lang="en-US"/>
              <a:t>Name</a:t>
            </a:r>
          </a:p>
        </p:txBody>
      </p:sp>
      <p:sp>
        <p:nvSpPr>
          <p:cNvPr id="86" name="Text Placeholder 25">
            <a:extLst>
              <a:ext uri="{FF2B5EF4-FFF2-40B4-BE49-F238E27FC236}">
                <a16:creationId xmlns:a16="http://schemas.microsoft.com/office/drawing/2014/main" id="{DDFE1563-23D3-3C10-1BA5-A2237C25FEF4}"/>
              </a:ext>
            </a:extLst>
          </p:cNvPr>
          <p:cNvSpPr>
            <a:spLocks noGrp="1"/>
          </p:cNvSpPr>
          <p:nvPr>
            <p:ph type="body" sz="quarter" idx="76" hasCustomPrompt="1"/>
          </p:nvPr>
        </p:nvSpPr>
        <p:spPr>
          <a:xfrm>
            <a:off x="9600849" y="4815693"/>
            <a:ext cx="1901952" cy="153888"/>
          </a:xfrm>
        </p:spPr>
        <p:txBody>
          <a:bodyPr>
            <a:noAutofit/>
          </a:bodyPr>
          <a:lstStyle>
            <a:lvl1pPr>
              <a:defRPr sz="800" b="0">
                <a:solidFill>
                  <a:schemeClr val="tx1"/>
                </a:solidFill>
              </a:defRPr>
            </a:lvl1pPr>
          </a:lstStyle>
          <a:p>
            <a:pPr lvl="0"/>
            <a:r>
              <a:rPr lang="en-US"/>
              <a:t>Title</a:t>
            </a:r>
          </a:p>
        </p:txBody>
      </p:sp>
      <p:sp>
        <p:nvSpPr>
          <p:cNvPr id="87" name="Text Placeholder 25">
            <a:extLst>
              <a:ext uri="{FF2B5EF4-FFF2-40B4-BE49-F238E27FC236}">
                <a16:creationId xmlns:a16="http://schemas.microsoft.com/office/drawing/2014/main" id="{D150E53B-CDAD-98E9-F42C-C07D1E09F4F9}"/>
              </a:ext>
            </a:extLst>
          </p:cNvPr>
          <p:cNvSpPr>
            <a:spLocks noGrp="1"/>
          </p:cNvSpPr>
          <p:nvPr>
            <p:ph type="body" sz="quarter" idx="80" hasCustomPrompt="1"/>
          </p:nvPr>
        </p:nvSpPr>
        <p:spPr>
          <a:xfrm>
            <a:off x="5243569" y="2436382"/>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88" name="Text Placeholder 25">
            <a:extLst>
              <a:ext uri="{FF2B5EF4-FFF2-40B4-BE49-F238E27FC236}">
                <a16:creationId xmlns:a16="http://schemas.microsoft.com/office/drawing/2014/main" id="{05D624B2-1F8E-5821-F32B-8B829A4B5BDE}"/>
              </a:ext>
            </a:extLst>
          </p:cNvPr>
          <p:cNvSpPr>
            <a:spLocks noGrp="1"/>
          </p:cNvSpPr>
          <p:nvPr>
            <p:ph type="body" sz="quarter" idx="81" hasCustomPrompt="1"/>
          </p:nvPr>
        </p:nvSpPr>
        <p:spPr>
          <a:xfrm>
            <a:off x="5243569" y="5063480"/>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89" name="Text Placeholder 25">
            <a:extLst>
              <a:ext uri="{FF2B5EF4-FFF2-40B4-BE49-F238E27FC236}">
                <a16:creationId xmlns:a16="http://schemas.microsoft.com/office/drawing/2014/main" id="{E4549077-3FF3-D0A0-C143-EC9576B0ECA0}"/>
              </a:ext>
            </a:extLst>
          </p:cNvPr>
          <p:cNvSpPr>
            <a:spLocks noGrp="1"/>
          </p:cNvSpPr>
          <p:nvPr>
            <p:ph type="body" sz="quarter" idx="82" hasCustomPrompt="1"/>
          </p:nvPr>
        </p:nvSpPr>
        <p:spPr>
          <a:xfrm>
            <a:off x="7417971" y="2436382"/>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90" name="Text Placeholder 25">
            <a:extLst>
              <a:ext uri="{FF2B5EF4-FFF2-40B4-BE49-F238E27FC236}">
                <a16:creationId xmlns:a16="http://schemas.microsoft.com/office/drawing/2014/main" id="{E4BD48DE-1BE9-08C1-A2A1-3FE51CEEDF79}"/>
              </a:ext>
            </a:extLst>
          </p:cNvPr>
          <p:cNvSpPr>
            <a:spLocks noGrp="1"/>
          </p:cNvSpPr>
          <p:nvPr>
            <p:ph type="body" sz="quarter" idx="83" hasCustomPrompt="1"/>
          </p:nvPr>
        </p:nvSpPr>
        <p:spPr>
          <a:xfrm>
            <a:off x="7417971" y="5063480"/>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91" name="Text Placeholder 25">
            <a:extLst>
              <a:ext uri="{FF2B5EF4-FFF2-40B4-BE49-F238E27FC236}">
                <a16:creationId xmlns:a16="http://schemas.microsoft.com/office/drawing/2014/main" id="{A07BB044-EA69-E20C-7E3C-C4D427F7907D}"/>
              </a:ext>
            </a:extLst>
          </p:cNvPr>
          <p:cNvSpPr>
            <a:spLocks noGrp="1"/>
          </p:cNvSpPr>
          <p:nvPr>
            <p:ph type="body" sz="quarter" idx="84" hasCustomPrompt="1"/>
          </p:nvPr>
        </p:nvSpPr>
        <p:spPr>
          <a:xfrm>
            <a:off x="9600849" y="2436382"/>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92" name="Text Placeholder 25">
            <a:extLst>
              <a:ext uri="{FF2B5EF4-FFF2-40B4-BE49-F238E27FC236}">
                <a16:creationId xmlns:a16="http://schemas.microsoft.com/office/drawing/2014/main" id="{F16DBBD9-7607-D0BC-A96C-F2408D4D81E6}"/>
              </a:ext>
            </a:extLst>
          </p:cNvPr>
          <p:cNvSpPr>
            <a:spLocks noGrp="1"/>
          </p:cNvSpPr>
          <p:nvPr>
            <p:ph type="body" sz="quarter" idx="85" hasCustomPrompt="1"/>
          </p:nvPr>
        </p:nvSpPr>
        <p:spPr>
          <a:xfrm>
            <a:off x="9600849" y="5063480"/>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pic>
        <p:nvPicPr>
          <p:cNvPr id="4" name="Graphic 3">
            <a:extLst>
              <a:ext uri="{FF2B5EF4-FFF2-40B4-BE49-F238E27FC236}">
                <a16:creationId xmlns:a16="http://schemas.microsoft.com/office/drawing/2014/main" id="{0375070D-99E1-C7BA-FB40-39EBDB061B8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7437681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irm Overview - Global CEO Advisory Firm">
    <p:spTree>
      <p:nvGrpSpPr>
        <p:cNvPr id="1" name=""/>
        <p:cNvGrpSpPr/>
        <p:nvPr/>
      </p:nvGrpSpPr>
      <p:grpSpPr>
        <a:xfrm>
          <a:off x="0" y="0"/>
          <a:ext cx="0" cy="0"/>
          <a:chOff x="0" y="0"/>
          <a:chExt cx="0" cy="0"/>
        </a:xfrm>
      </p:grpSpPr>
      <p:pic>
        <p:nvPicPr>
          <p:cNvPr id="12" name="Picture Placeholder 8">
            <a:extLst>
              <a:ext uri="{FF2B5EF4-FFF2-40B4-BE49-F238E27FC236}">
                <a16:creationId xmlns:a16="http://schemas.microsoft.com/office/drawing/2014/main" id="{DC692E2C-294D-D761-51D9-3EA497FADB6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6196170" y="685562"/>
            <a:ext cx="5310031" cy="5486400"/>
          </a:xfrm>
          <a:prstGeom prst="round2DiagRect">
            <a:avLst>
              <a:gd name="adj1" fmla="val 11894"/>
              <a:gd name="adj2" fmla="val 0"/>
            </a:avLst>
          </a:prstGeom>
        </p:spPr>
      </p:pic>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2" y="805435"/>
            <a:ext cx="4443655" cy="553998"/>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The Global CEO Advisory Firm</a:t>
            </a:r>
          </a:p>
          <a:p>
            <a:pPr algn="l">
              <a:lnSpc>
                <a:spcPct val="90000"/>
              </a:lnSpc>
            </a:pPr>
            <a:endParaRPr lang="en-US" sz="2000" b="1" kern="1200">
              <a:solidFill>
                <a:schemeClr val="tx1"/>
              </a:solidFill>
              <a:latin typeface="+mj-lt"/>
              <a:ea typeface="+mj-ea"/>
              <a:cs typeface="+mj-cs"/>
            </a:endParaRPr>
          </a:p>
        </p:txBody>
      </p:sp>
      <p:sp>
        <p:nvSpPr>
          <p:cNvPr id="26" name="TextBox 25">
            <a:extLst>
              <a:ext uri="{FF2B5EF4-FFF2-40B4-BE49-F238E27FC236}">
                <a16:creationId xmlns:a16="http://schemas.microsoft.com/office/drawing/2014/main" id="{4158429B-A997-8A27-3AE5-4A88D25FD3ED}"/>
              </a:ext>
            </a:extLst>
          </p:cNvPr>
          <p:cNvSpPr txBox="1"/>
          <p:nvPr userDrawn="1"/>
        </p:nvSpPr>
        <p:spPr>
          <a:xfrm>
            <a:off x="685801" y="2112266"/>
            <a:ext cx="4443655" cy="3139321"/>
          </a:xfrm>
          <a:prstGeom prst="rect">
            <a:avLst/>
          </a:prstGeom>
          <a:noFill/>
        </p:spPr>
        <p:txBody>
          <a:bodyPr wrap="square" lIns="0" tIns="0" rIns="0" bIns="0" rtlCol="0">
            <a:spAutoFit/>
          </a:bodyPr>
          <a:lstStyle/>
          <a:p>
            <a:r>
              <a:rPr lang="en-US" sz="1200" b="1" err="1">
                <a:solidFill>
                  <a:schemeClr val="accent4">
                    <a:lumMod val="50000"/>
                  </a:schemeClr>
                </a:solidFill>
              </a:rPr>
              <a:t>Teneo</a:t>
            </a:r>
            <a:r>
              <a:rPr lang="en-US" sz="1200" b="1">
                <a:solidFill>
                  <a:schemeClr val="accent4">
                    <a:lumMod val="50000"/>
                  </a:schemeClr>
                </a:solidFill>
              </a:rPr>
              <a:t> is the global CEO advisory firm. We partner with our clients globally to do great things for a better future.</a:t>
            </a:r>
          </a:p>
          <a:p>
            <a:endParaRPr lang="en-US" sz="1200" b="1">
              <a:solidFill>
                <a:schemeClr val="accent4">
                  <a:lumMod val="50000"/>
                </a:schemeClr>
              </a:solidFill>
            </a:endParaRPr>
          </a:p>
          <a:p>
            <a:r>
              <a:rPr lang="en-US" sz="1200" b="1">
                <a:solidFill>
                  <a:schemeClr val="accent4">
                    <a:lumMod val="50000"/>
                  </a:schemeClr>
                </a:solidFill>
              </a:rPr>
              <a:t>Drawing upon our global team and expansive network of senior advisors, we provide advisory services across our five business segments on a stand-alone or fully integrated basis to help our clients solve complex business challenges. Our clients include a significant number of the Fortune 100 and FTSE 100, as well as other corporations, financial institutions and organizations.</a:t>
            </a:r>
          </a:p>
          <a:p>
            <a:endParaRPr lang="en-US" sz="1200" b="1">
              <a:solidFill>
                <a:schemeClr val="accent4">
                  <a:lumMod val="50000"/>
                </a:schemeClr>
              </a:solidFill>
            </a:endParaRPr>
          </a:p>
          <a:p>
            <a:r>
              <a:rPr lang="en-US" sz="1200" b="1">
                <a:solidFill>
                  <a:schemeClr val="accent4">
                    <a:lumMod val="50000"/>
                  </a:schemeClr>
                </a:solidFill>
              </a:rPr>
              <a:t>Our full range of advisory services includes strategic communications, investor relations, financial transactions and restructuring, management consulting, physical and cyber risk, organizational design, board and executive search, geopolitics and government affairs, corporate governance, ESG and DE&amp;I.</a:t>
            </a:r>
            <a:endParaRPr lang="en-US" sz="1800" b="1">
              <a:solidFill>
                <a:schemeClr val="accent4">
                  <a:lumMod val="50000"/>
                </a:schemeClr>
              </a:solidFill>
            </a:endParaRPr>
          </a:p>
        </p:txBody>
      </p:sp>
      <p:pic>
        <p:nvPicPr>
          <p:cNvPr id="11" name="Graphic 10">
            <a:extLst>
              <a:ext uri="{FF2B5EF4-FFF2-40B4-BE49-F238E27FC236}">
                <a16:creationId xmlns:a16="http://schemas.microsoft.com/office/drawing/2014/main" id="{2AF24338-8FB7-52EB-8AD7-A210682D2EC3}"/>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93792879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4 Bios - Sho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5244384" y="804673"/>
            <a:ext cx="6254675" cy="87782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121" name="Oval 120">
            <a:extLst>
              <a:ext uri="{FF2B5EF4-FFF2-40B4-BE49-F238E27FC236}">
                <a16:creationId xmlns:a16="http://schemas.microsoft.com/office/drawing/2014/main" id="{6C40289B-AA9B-CE12-928A-5066BFF63F18}"/>
              </a:ext>
            </a:extLst>
          </p:cNvPr>
          <p:cNvSpPr/>
          <p:nvPr userDrawn="1"/>
        </p:nvSpPr>
        <p:spPr>
          <a:xfrm>
            <a:off x="700471" y="219574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2" name="Oval 121">
            <a:extLst>
              <a:ext uri="{FF2B5EF4-FFF2-40B4-BE49-F238E27FC236}">
                <a16:creationId xmlns:a16="http://schemas.microsoft.com/office/drawing/2014/main" id="{B680B106-F3AE-AC43-E220-45B2FCBC4036}"/>
              </a:ext>
            </a:extLst>
          </p:cNvPr>
          <p:cNvSpPr/>
          <p:nvPr userDrawn="1"/>
        </p:nvSpPr>
        <p:spPr>
          <a:xfrm>
            <a:off x="700471" y="219574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3" name="Picture Placeholder 4">
            <a:extLst>
              <a:ext uri="{FF2B5EF4-FFF2-40B4-BE49-F238E27FC236}">
                <a16:creationId xmlns:a16="http://schemas.microsoft.com/office/drawing/2014/main" id="{89289F3B-B41C-4857-F541-6708CB6A7E56}"/>
              </a:ext>
            </a:extLst>
          </p:cNvPr>
          <p:cNvSpPr>
            <a:spLocks noGrp="1"/>
          </p:cNvSpPr>
          <p:nvPr>
            <p:ph type="pic" sz="quarter" idx="17"/>
          </p:nvPr>
        </p:nvSpPr>
        <p:spPr>
          <a:xfrm>
            <a:off x="700471" y="219571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6" name="Text Placeholder 25">
            <a:extLst>
              <a:ext uri="{FF2B5EF4-FFF2-40B4-BE49-F238E27FC236}">
                <a16:creationId xmlns:a16="http://schemas.microsoft.com/office/drawing/2014/main" id="{3CD5BA28-59AF-B096-2959-8922CFCA6106}"/>
              </a:ext>
            </a:extLst>
          </p:cNvPr>
          <p:cNvSpPr>
            <a:spLocks noGrp="1"/>
          </p:cNvSpPr>
          <p:nvPr>
            <p:ph type="body" sz="quarter" idx="18" hasCustomPrompt="1"/>
          </p:nvPr>
        </p:nvSpPr>
        <p:spPr>
          <a:xfrm>
            <a:off x="702076" y="3386900"/>
            <a:ext cx="2071197" cy="153888"/>
          </a:xfrm>
        </p:spPr>
        <p:txBody>
          <a:bodyPr>
            <a:noAutofit/>
          </a:bodyPr>
          <a:lstStyle>
            <a:lvl1pPr>
              <a:defRPr sz="1051" b="1">
                <a:solidFill>
                  <a:schemeClr val="accent2"/>
                </a:solidFill>
              </a:defRPr>
            </a:lvl1pPr>
          </a:lstStyle>
          <a:p>
            <a:pPr lvl="0"/>
            <a:r>
              <a:rPr lang="en-US"/>
              <a:t>Name</a:t>
            </a:r>
          </a:p>
        </p:txBody>
      </p:sp>
      <p:sp>
        <p:nvSpPr>
          <p:cNvPr id="150" name="Text Placeholder 25">
            <a:extLst>
              <a:ext uri="{FF2B5EF4-FFF2-40B4-BE49-F238E27FC236}">
                <a16:creationId xmlns:a16="http://schemas.microsoft.com/office/drawing/2014/main" id="{CCD8F666-8E6C-8C3F-00C9-AAD1015310E9}"/>
              </a:ext>
            </a:extLst>
          </p:cNvPr>
          <p:cNvSpPr>
            <a:spLocks noGrp="1"/>
          </p:cNvSpPr>
          <p:nvPr>
            <p:ph type="body" sz="quarter" idx="23" hasCustomPrompt="1"/>
          </p:nvPr>
        </p:nvSpPr>
        <p:spPr>
          <a:xfrm>
            <a:off x="702076" y="3587591"/>
            <a:ext cx="2067088" cy="153888"/>
          </a:xfrm>
        </p:spPr>
        <p:txBody>
          <a:bodyPr>
            <a:noAutofit/>
          </a:bodyPr>
          <a:lstStyle>
            <a:lvl1pPr>
              <a:defRPr sz="900" b="0">
                <a:solidFill>
                  <a:schemeClr val="tx1"/>
                </a:solidFill>
              </a:defRPr>
            </a:lvl1pPr>
          </a:lstStyle>
          <a:p>
            <a:pPr lvl="0"/>
            <a:r>
              <a:rPr lang="en-US"/>
              <a:t>Title</a:t>
            </a:r>
          </a:p>
        </p:txBody>
      </p:sp>
      <p:sp>
        <p:nvSpPr>
          <p:cNvPr id="163" name="Oval 162">
            <a:extLst>
              <a:ext uri="{FF2B5EF4-FFF2-40B4-BE49-F238E27FC236}">
                <a16:creationId xmlns:a16="http://schemas.microsoft.com/office/drawing/2014/main" id="{8CAD072D-2D3B-D2F8-0E3A-3DE9D7EFAF8B}"/>
              </a:ext>
            </a:extLst>
          </p:cNvPr>
          <p:cNvSpPr/>
          <p:nvPr userDrawn="1"/>
        </p:nvSpPr>
        <p:spPr>
          <a:xfrm>
            <a:off x="3532518" y="219574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4" name="Oval 163">
            <a:extLst>
              <a:ext uri="{FF2B5EF4-FFF2-40B4-BE49-F238E27FC236}">
                <a16:creationId xmlns:a16="http://schemas.microsoft.com/office/drawing/2014/main" id="{13BD1CB3-BDB7-62FF-ABD3-CBB381A4CEEC}"/>
              </a:ext>
            </a:extLst>
          </p:cNvPr>
          <p:cNvSpPr/>
          <p:nvPr userDrawn="1"/>
        </p:nvSpPr>
        <p:spPr>
          <a:xfrm>
            <a:off x="3532518" y="219574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5" name="Picture Placeholder 4">
            <a:extLst>
              <a:ext uri="{FF2B5EF4-FFF2-40B4-BE49-F238E27FC236}">
                <a16:creationId xmlns:a16="http://schemas.microsoft.com/office/drawing/2014/main" id="{E6AFE9DA-C0AD-1130-64C3-07D4EBE0F410}"/>
              </a:ext>
            </a:extLst>
          </p:cNvPr>
          <p:cNvSpPr>
            <a:spLocks noGrp="1"/>
          </p:cNvSpPr>
          <p:nvPr>
            <p:ph type="pic" sz="quarter" idx="47"/>
          </p:nvPr>
        </p:nvSpPr>
        <p:spPr>
          <a:xfrm>
            <a:off x="3532518" y="219571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6" name="Text Placeholder 25">
            <a:extLst>
              <a:ext uri="{FF2B5EF4-FFF2-40B4-BE49-F238E27FC236}">
                <a16:creationId xmlns:a16="http://schemas.microsoft.com/office/drawing/2014/main" id="{CBD2868A-7132-C969-2472-45CFBF34E349}"/>
              </a:ext>
            </a:extLst>
          </p:cNvPr>
          <p:cNvSpPr>
            <a:spLocks noGrp="1"/>
          </p:cNvSpPr>
          <p:nvPr>
            <p:ph type="body" sz="quarter" idx="48" hasCustomPrompt="1"/>
          </p:nvPr>
        </p:nvSpPr>
        <p:spPr>
          <a:xfrm>
            <a:off x="3537349" y="3386900"/>
            <a:ext cx="2075688" cy="153888"/>
          </a:xfrm>
        </p:spPr>
        <p:txBody>
          <a:bodyPr>
            <a:noAutofit/>
          </a:bodyPr>
          <a:lstStyle>
            <a:lvl1pPr>
              <a:defRPr sz="1051" b="1">
                <a:solidFill>
                  <a:schemeClr val="accent2"/>
                </a:solidFill>
              </a:defRPr>
            </a:lvl1pPr>
          </a:lstStyle>
          <a:p>
            <a:pPr lvl="0"/>
            <a:r>
              <a:rPr lang="en-US"/>
              <a:t>Name</a:t>
            </a:r>
          </a:p>
        </p:txBody>
      </p:sp>
      <p:sp>
        <p:nvSpPr>
          <p:cNvPr id="167" name="Text Placeholder 25">
            <a:extLst>
              <a:ext uri="{FF2B5EF4-FFF2-40B4-BE49-F238E27FC236}">
                <a16:creationId xmlns:a16="http://schemas.microsoft.com/office/drawing/2014/main" id="{1B657571-4E46-EF8A-E721-733FEC8496F5}"/>
              </a:ext>
            </a:extLst>
          </p:cNvPr>
          <p:cNvSpPr>
            <a:spLocks noGrp="1"/>
          </p:cNvSpPr>
          <p:nvPr>
            <p:ph type="body" sz="quarter" idx="49" hasCustomPrompt="1"/>
          </p:nvPr>
        </p:nvSpPr>
        <p:spPr>
          <a:xfrm>
            <a:off x="3537349" y="3587587"/>
            <a:ext cx="2075688" cy="153888"/>
          </a:xfrm>
        </p:spPr>
        <p:txBody>
          <a:bodyPr>
            <a:noAutofit/>
          </a:bodyPr>
          <a:lstStyle>
            <a:lvl1pPr>
              <a:defRPr sz="900" b="0">
                <a:solidFill>
                  <a:schemeClr val="tx1"/>
                </a:solidFill>
              </a:defRPr>
            </a:lvl1pPr>
          </a:lstStyle>
          <a:p>
            <a:pPr lvl="0"/>
            <a:r>
              <a:rPr lang="en-US"/>
              <a:t>Title</a:t>
            </a:r>
          </a:p>
        </p:txBody>
      </p:sp>
      <p:sp>
        <p:nvSpPr>
          <p:cNvPr id="173" name="Oval 172">
            <a:extLst>
              <a:ext uri="{FF2B5EF4-FFF2-40B4-BE49-F238E27FC236}">
                <a16:creationId xmlns:a16="http://schemas.microsoft.com/office/drawing/2014/main" id="{5320F68F-2102-2919-4995-1BFC6633404A}"/>
              </a:ext>
            </a:extLst>
          </p:cNvPr>
          <p:cNvSpPr/>
          <p:nvPr userDrawn="1"/>
        </p:nvSpPr>
        <p:spPr>
          <a:xfrm>
            <a:off x="6378095" y="219573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4" name="Oval 173">
            <a:extLst>
              <a:ext uri="{FF2B5EF4-FFF2-40B4-BE49-F238E27FC236}">
                <a16:creationId xmlns:a16="http://schemas.microsoft.com/office/drawing/2014/main" id="{34FFF250-442F-8B1B-EF59-F919BC415F1B}"/>
              </a:ext>
            </a:extLst>
          </p:cNvPr>
          <p:cNvSpPr/>
          <p:nvPr userDrawn="1"/>
        </p:nvSpPr>
        <p:spPr>
          <a:xfrm>
            <a:off x="6378095" y="219573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5" name="Picture Placeholder 4">
            <a:extLst>
              <a:ext uri="{FF2B5EF4-FFF2-40B4-BE49-F238E27FC236}">
                <a16:creationId xmlns:a16="http://schemas.microsoft.com/office/drawing/2014/main" id="{BDF06621-92AE-BBC1-79B2-AEF0AEFC3ADD}"/>
              </a:ext>
            </a:extLst>
          </p:cNvPr>
          <p:cNvSpPr>
            <a:spLocks noGrp="1"/>
          </p:cNvSpPr>
          <p:nvPr>
            <p:ph type="pic" sz="quarter" idx="53"/>
          </p:nvPr>
        </p:nvSpPr>
        <p:spPr>
          <a:xfrm>
            <a:off x="6378095" y="219571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6" name="Text Placeholder 25">
            <a:extLst>
              <a:ext uri="{FF2B5EF4-FFF2-40B4-BE49-F238E27FC236}">
                <a16:creationId xmlns:a16="http://schemas.microsoft.com/office/drawing/2014/main" id="{E75EB39B-9764-081F-795C-849505ECBE5B}"/>
              </a:ext>
            </a:extLst>
          </p:cNvPr>
          <p:cNvSpPr>
            <a:spLocks noGrp="1"/>
          </p:cNvSpPr>
          <p:nvPr>
            <p:ph type="body" sz="quarter" idx="54" hasCustomPrompt="1"/>
          </p:nvPr>
        </p:nvSpPr>
        <p:spPr>
          <a:xfrm>
            <a:off x="6374876" y="3386900"/>
            <a:ext cx="2075688" cy="153888"/>
          </a:xfrm>
        </p:spPr>
        <p:txBody>
          <a:bodyPr>
            <a:noAutofit/>
          </a:bodyPr>
          <a:lstStyle>
            <a:lvl1pPr>
              <a:defRPr sz="1051" b="1">
                <a:solidFill>
                  <a:schemeClr val="accent2"/>
                </a:solidFill>
              </a:defRPr>
            </a:lvl1pPr>
          </a:lstStyle>
          <a:p>
            <a:pPr lvl="0"/>
            <a:r>
              <a:rPr lang="en-US"/>
              <a:t>Name</a:t>
            </a:r>
          </a:p>
        </p:txBody>
      </p:sp>
      <p:sp>
        <p:nvSpPr>
          <p:cNvPr id="177" name="Text Placeholder 25">
            <a:extLst>
              <a:ext uri="{FF2B5EF4-FFF2-40B4-BE49-F238E27FC236}">
                <a16:creationId xmlns:a16="http://schemas.microsoft.com/office/drawing/2014/main" id="{C0F13B8B-D176-E74C-7A62-D6A8DB4685CA}"/>
              </a:ext>
            </a:extLst>
          </p:cNvPr>
          <p:cNvSpPr>
            <a:spLocks noGrp="1"/>
          </p:cNvSpPr>
          <p:nvPr>
            <p:ph type="body" sz="quarter" idx="55" hasCustomPrompt="1"/>
          </p:nvPr>
        </p:nvSpPr>
        <p:spPr>
          <a:xfrm>
            <a:off x="6374876" y="3587583"/>
            <a:ext cx="2075688" cy="153888"/>
          </a:xfrm>
        </p:spPr>
        <p:txBody>
          <a:bodyPr>
            <a:noAutofit/>
          </a:bodyPr>
          <a:lstStyle>
            <a:lvl1pPr>
              <a:defRPr sz="900" b="0">
                <a:solidFill>
                  <a:schemeClr val="tx1"/>
                </a:solidFill>
              </a:defRPr>
            </a:lvl1pPr>
          </a:lstStyle>
          <a:p>
            <a:pPr lvl="0"/>
            <a:r>
              <a:rPr lang="en-US"/>
              <a:t>Title</a:t>
            </a:r>
          </a:p>
        </p:txBody>
      </p:sp>
      <p:sp>
        <p:nvSpPr>
          <p:cNvPr id="183" name="Oval 182">
            <a:extLst>
              <a:ext uri="{FF2B5EF4-FFF2-40B4-BE49-F238E27FC236}">
                <a16:creationId xmlns:a16="http://schemas.microsoft.com/office/drawing/2014/main" id="{29524979-EE0E-A093-21C1-EEEF687A034C}"/>
              </a:ext>
            </a:extLst>
          </p:cNvPr>
          <p:cNvSpPr/>
          <p:nvPr userDrawn="1"/>
        </p:nvSpPr>
        <p:spPr>
          <a:xfrm>
            <a:off x="9211862" y="219573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4" name="Oval 183">
            <a:extLst>
              <a:ext uri="{FF2B5EF4-FFF2-40B4-BE49-F238E27FC236}">
                <a16:creationId xmlns:a16="http://schemas.microsoft.com/office/drawing/2014/main" id="{001D68A0-7C25-72C1-CBC4-B7447AB13EB9}"/>
              </a:ext>
            </a:extLst>
          </p:cNvPr>
          <p:cNvSpPr/>
          <p:nvPr userDrawn="1"/>
        </p:nvSpPr>
        <p:spPr>
          <a:xfrm>
            <a:off x="9211862" y="219573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5" name="Picture Placeholder 4">
            <a:extLst>
              <a:ext uri="{FF2B5EF4-FFF2-40B4-BE49-F238E27FC236}">
                <a16:creationId xmlns:a16="http://schemas.microsoft.com/office/drawing/2014/main" id="{1FBD7479-E923-EAD9-E80E-97364D5AF1C8}"/>
              </a:ext>
            </a:extLst>
          </p:cNvPr>
          <p:cNvSpPr>
            <a:spLocks noGrp="1"/>
          </p:cNvSpPr>
          <p:nvPr>
            <p:ph type="pic" sz="quarter" idx="59"/>
          </p:nvPr>
        </p:nvSpPr>
        <p:spPr>
          <a:xfrm>
            <a:off x="9211862" y="219570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6" name="Text Placeholder 25">
            <a:extLst>
              <a:ext uri="{FF2B5EF4-FFF2-40B4-BE49-F238E27FC236}">
                <a16:creationId xmlns:a16="http://schemas.microsoft.com/office/drawing/2014/main" id="{7582F45B-3F71-03D6-C5F7-EA9F5713EE06}"/>
              </a:ext>
            </a:extLst>
          </p:cNvPr>
          <p:cNvSpPr>
            <a:spLocks noGrp="1"/>
          </p:cNvSpPr>
          <p:nvPr>
            <p:ph type="body" sz="quarter" idx="60" hasCustomPrompt="1"/>
          </p:nvPr>
        </p:nvSpPr>
        <p:spPr>
          <a:xfrm>
            <a:off x="9218841" y="3386900"/>
            <a:ext cx="2075688" cy="153888"/>
          </a:xfrm>
        </p:spPr>
        <p:txBody>
          <a:bodyPr>
            <a:noAutofit/>
          </a:bodyPr>
          <a:lstStyle>
            <a:lvl1pPr>
              <a:defRPr sz="1051" b="1">
                <a:solidFill>
                  <a:schemeClr val="accent2"/>
                </a:solidFill>
              </a:defRPr>
            </a:lvl1pPr>
          </a:lstStyle>
          <a:p>
            <a:pPr lvl="0"/>
            <a:r>
              <a:rPr lang="en-US"/>
              <a:t>Name</a:t>
            </a:r>
          </a:p>
        </p:txBody>
      </p:sp>
      <p:sp>
        <p:nvSpPr>
          <p:cNvPr id="187" name="Text Placeholder 25">
            <a:extLst>
              <a:ext uri="{FF2B5EF4-FFF2-40B4-BE49-F238E27FC236}">
                <a16:creationId xmlns:a16="http://schemas.microsoft.com/office/drawing/2014/main" id="{B3B547A4-4AF6-8E1F-FCFE-5DB79614CD3C}"/>
              </a:ext>
            </a:extLst>
          </p:cNvPr>
          <p:cNvSpPr>
            <a:spLocks noGrp="1"/>
          </p:cNvSpPr>
          <p:nvPr>
            <p:ph type="body" sz="quarter" idx="61" hasCustomPrompt="1"/>
          </p:nvPr>
        </p:nvSpPr>
        <p:spPr>
          <a:xfrm>
            <a:off x="9218841" y="3587579"/>
            <a:ext cx="2075688" cy="153888"/>
          </a:xfrm>
        </p:spPr>
        <p:txBody>
          <a:bodyPr>
            <a:noAutofit/>
          </a:bodyPr>
          <a:lstStyle>
            <a:lvl1pPr>
              <a:defRPr sz="900" b="0">
                <a:solidFill>
                  <a:schemeClr val="tx1"/>
                </a:solidFill>
              </a:defRPr>
            </a:lvl1pPr>
          </a:lstStyle>
          <a:p>
            <a:pPr lvl="0"/>
            <a:r>
              <a:rPr lang="en-US"/>
              <a:t>Title</a:t>
            </a:r>
          </a:p>
        </p:txBody>
      </p:sp>
      <p:pic>
        <p:nvPicPr>
          <p:cNvPr id="4" name="Graphic 3">
            <a:extLst>
              <a:ext uri="{FF2B5EF4-FFF2-40B4-BE49-F238E27FC236}">
                <a16:creationId xmlns:a16="http://schemas.microsoft.com/office/drawing/2014/main" id="{4F6767B9-965E-2DE5-60A0-4E6074A380B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11" name="Text Placeholder 25">
            <a:extLst>
              <a:ext uri="{FF2B5EF4-FFF2-40B4-BE49-F238E27FC236}">
                <a16:creationId xmlns:a16="http://schemas.microsoft.com/office/drawing/2014/main" id="{7F576156-A4F6-F290-3A59-E67EC21D527E}"/>
              </a:ext>
            </a:extLst>
          </p:cNvPr>
          <p:cNvSpPr>
            <a:spLocks noGrp="1"/>
          </p:cNvSpPr>
          <p:nvPr>
            <p:ph type="body" sz="quarter" idx="80" hasCustomPrompt="1"/>
          </p:nvPr>
        </p:nvSpPr>
        <p:spPr>
          <a:xfrm>
            <a:off x="685800" y="3949764"/>
            <a:ext cx="2294339" cy="1897127"/>
          </a:xfrm>
        </p:spPr>
        <p:txBody>
          <a:bodyPr>
            <a:noAutofit/>
          </a:bodyPr>
          <a:lstStyle>
            <a:lvl1pPr>
              <a:defRPr sz="1051"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a:t>
            </a:r>
            <a:r>
              <a:rPr lang="en-US" err="1"/>
              <a:t>mus</a:t>
            </a:r>
            <a:endParaRPr lang="en-US"/>
          </a:p>
        </p:txBody>
      </p:sp>
      <p:sp>
        <p:nvSpPr>
          <p:cNvPr id="15" name="Text Placeholder 25">
            <a:extLst>
              <a:ext uri="{FF2B5EF4-FFF2-40B4-BE49-F238E27FC236}">
                <a16:creationId xmlns:a16="http://schemas.microsoft.com/office/drawing/2014/main" id="{23C0638C-AA33-8A38-0DE9-F4C519986EF5}"/>
              </a:ext>
            </a:extLst>
          </p:cNvPr>
          <p:cNvSpPr>
            <a:spLocks noGrp="1"/>
          </p:cNvSpPr>
          <p:nvPr>
            <p:ph type="body" sz="quarter" idx="81" hasCustomPrompt="1"/>
          </p:nvPr>
        </p:nvSpPr>
        <p:spPr>
          <a:xfrm>
            <a:off x="3527821" y="3952914"/>
            <a:ext cx="2294339" cy="1897127"/>
          </a:xfrm>
        </p:spPr>
        <p:txBody>
          <a:bodyPr>
            <a:noAutofit/>
          </a:bodyPr>
          <a:lstStyle>
            <a:lvl1pPr>
              <a:defRPr sz="1051"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a:t>
            </a:r>
            <a:r>
              <a:rPr lang="en-US" err="1"/>
              <a:t>mus</a:t>
            </a:r>
            <a:endParaRPr lang="en-US"/>
          </a:p>
        </p:txBody>
      </p:sp>
      <p:sp>
        <p:nvSpPr>
          <p:cNvPr id="16" name="Text Placeholder 25">
            <a:extLst>
              <a:ext uri="{FF2B5EF4-FFF2-40B4-BE49-F238E27FC236}">
                <a16:creationId xmlns:a16="http://schemas.microsoft.com/office/drawing/2014/main" id="{5BB88A43-D1D4-7B1B-54C2-1EDA7275A3C0}"/>
              </a:ext>
            </a:extLst>
          </p:cNvPr>
          <p:cNvSpPr>
            <a:spLocks noGrp="1"/>
          </p:cNvSpPr>
          <p:nvPr>
            <p:ph type="body" sz="quarter" idx="82" hasCustomPrompt="1"/>
          </p:nvPr>
        </p:nvSpPr>
        <p:spPr>
          <a:xfrm>
            <a:off x="6369841" y="3956064"/>
            <a:ext cx="2294339" cy="1897127"/>
          </a:xfrm>
        </p:spPr>
        <p:txBody>
          <a:bodyPr>
            <a:noAutofit/>
          </a:bodyPr>
          <a:lstStyle>
            <a:lvl1pPr>
              <a:defRPr sz="1051"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a:t>
            </a:r>
            <a:r>
              <a:rPr lang="en-US" err="1"/>
              <a:t>mus</a:t>
            </a:r>
            <a:endParaRPr lang="en-US"/>
          </a:p>
        </p:txBody>
      </p:sp>
      <p:sp>
        <p:nvSpPr>
          <p:cNvPr id="17" name="Text Placeholder 25">
            <a:extLst>
              <a:ext uri="{FF2B5EF4-FFF2-40B4-BE49-F238E27FC236}">
                <a16:creationId xmlns:a16="http://schemas.microsoft.com/office/drawing/2014/main" id="{9304EABA-08A7-A66C-C3CC-C82BDD9690B4}"/>
              </a:ext>
            </a:extLst>
          </p:cNvPr>
          <p:cNvSpPr>
            <a:spLocks noGrp="1"/>
          </p:cNvSpPr>
          <p:nvPr>
            <p:ph type="body" sz="quarter" idx="83" hasCustomPrompt="1"/>
          </p:nvPr>
        </p:nvSpPr>
        <p:spPr>
          <a:xfrm>
            <a:off x="9211863" y="3959214"/>
            <a:ext cx="2294339" cy="1897127"/>
          </a:xfrm>
        </p:spPr>
        <p:txBody>
          <a:bodyPr>
            <a:noAutofit/>
          </a:bodyPr>
          <a:lstStyle>
            <a:lvl1pPr>
              <a:defRPr sz="1051"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a:t>
            </a:r>
            <a:r>
              <a:rPr lang="en-US" err="1"/>
              <a:t>mus</a:t>
            </a:r>
            <a:endParaRPr lang="en-US"/>
          </a:p>
        </p:txBody>
      </p:sp>
    </p:spTree>
    <p:extLst>
      <p:ext uri="{BB962C8B-B14F-4D97-AF65-F5344CB8AC3E}">
        <p14:creationId xmlns:p14="http://schemas.microsoft.com/office/powerpoint/2010/main" val="381843856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 Bios - Lo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4"/>
            <a:ext cx="3533712" cy="554175"/>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5244384" y="804675"/>
            <a:ext cx="6254675" cy="554175"/>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pic>
        <p:nvPicPr>
          <p:cNvPr id="4" name="Graphic 3">
            <a:extLst>
              <a:ext uri="{FF2B5EF4-FFF2-40B4-BE49-F238E27FC236}">
                <a16:creationId xmlns:a16="http://schemas.microsoft.com/office/drawing/2014/main" id="{4F6767B9-965E-2DE5-60A0-4E6074A380B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31" name="Oval 30">
            <a:extLst>
              <a:ext uri="{FF2B5EF4-FFF2-40B4-BE49-F238E27FC236}">
                <a16:creationId xmlns:a16="http://schemas.microsoft.com/office/drawing/2014/main" id="{5595ED2B-6423-463C-9344-D3569056C15E}"/>
              </a:ext>
            </a:extLst>
          </p:cNvPr>
          <p:cNvSpPr/>
          <p:nvPr userDrawn="1"/>
        </p:nvSpPr>
        <p:spPr>
          <a:xfrm>
            <a:off x="700471" y="167073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32" name="Oval 31">
            <a:extLst>
              <a:ext uri="{FF2B5EF4-FFF2-40B4-BE49-F238E27FC236}">
                <a16:creationId xmlns:a16="http://schemas.microsoft.com/office/drawing/2014/main" id="{4ECEB23D-63C2-450D-B999-DC534F0330E4}"/>
              </a:ext>
            </a:extLst>
          </p:cNvPr>
          <p:cNvSpPr/>
          <p:nvPr userDrawn="1"/>
        </p:nvSpPr>
        <p:spPr>
          <a:xfrm>
            <a:off x="700471" y="167073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33" name="Picture Placeholder 4">
            <a:extLst>
              <a:ext uri="{FF2B5EF4-FFF2-40B4-BE49-F238E27FC236}">
                <a16:creationId xmlns:a16="http://schemas.microsoft.com/office/drawing/2014/main" id="{0E5A38C4-C8F7-4DC3-9E8F-7E69C3B03FA1}"/>
              </a:ext>
            </a:extLst>
          </p:cNvPr>
          <p:cNvSpPr>
            <a:spLocks noGrp="1"/>
          </p:cNvSpPr>
          <p:nvPr>
            <p:ph type="pic" sz="quarter" idx="17"/>
          </p:nvPr>
        </p:nvSpPr>
        <p:spPr>
          <a:xfrm>
            <a:off x="700471" y="167070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34" name="Text Placeholder 25">
            <a:extLst>
              <a:ext uri="{FF2B5EF4-FFF2-40B4-BE49-F238E27FC236}">
                <a16:creationId xmlns:a16="http://schemas.microsoft.com/office/drawing/2014/main" id="{CB11A571-B1F4-4A95-BB08-2001AB052114}"/>
              </a:ext>
            </a:extLst>
          </p:cNvPr>
          <p:cNvSpPr>
            <a:spLocks noGrp="1"/>
          </p:cNvSpPr>
          <p:nvPr>
            <p:ph type="body" sz="quarter" idx="18" hasCustomPrompt="1"/>
          </p:nvPr>
        </p:nvSpPr>
        <p:spPr>
          <a:xfrm>
            <a:off x="702076" y="2861887"/>
            <a:ext cx="2071197" cy="153888"/>
          </a:xfrm>
        </p:spPr>
        <p:txBody>
          <a:bodyPr>
            <a:noAutofit/>
          </a:bodyPr>
          <a:lstStyle>
            <a:lvl1pPr>
              <a:defRPr sz="1000" b="1">
                <a:solidFill>
                  <a:schemeClr val="accent2"/>
                </a:solidFill>
              </a:defRPr>
            </a:lvl1pPr>
          </a:lstStyle>
          <a:p>
            <a:pPr lvl="0"/>
            <a:r>
              <a:rPr lang="en-US"/>
              <a:t>Name</a:t>
            </a:r>
          </a:p>
        </p:txBody>
      </p:sp>
      <p:sp>
        <p:nvSpPr>
          <p:cNvPr id="35" name="Text Placeholder 25">
            <a:extLst>
              <a:ext uri="{FF2B5EF4-FFF2-40B4-BE49-F238E27FC236}">
                <a16:creationId xmlns:a16="http://schemas.microsoft.com/office/drawing/2014/main" id="{563D2304-BC80-455A-9A2E-501361D35644}"/>
              </a:ext>
            </a:extLst>
          </p:cNvPr>
          <p:cNvSpPr>
            <a:spLocks noGrp="1"/>
          </p:cNvSpPr>
          <p:nvPr>
            <p:ph type="body" sz="quarter" idx="23" hasCustomPrompt="1"/>
          </p:nvPr>
        </p:nvSpPr>
        <p:spPr>
          <a:xfrm>
            <a:off x="702076" y="3062578"/>
            <a:ext cx="2067088" cy="153888"/>
          </a:xfrm>
        </p:spPr>
        <p:txBody>
          <a:bodyPr>
            <a:noAutofit/>
          </a:bodyPr>
          <a:lstStyle>
            <a:lvl1pPr>
              <a:defRPr sz="800" b="0">
                <a:solidFill>
                  <a:schemeClr val="tx1"/>
                </a:solidFill>
              </a:defRPr>
            </a:lvl1pPr>
          </a:lstStyle>
          <a:p>
            <a:pPr lvl="0"/>
            <a:r>
              <a:rPr lang="en-US"/>
              <a:t>Title</a:t>
            </a:r>
          </a:p>
        </p:txBody>
      </p:sp>
      <p:sp>
        <p:nvSpPr>
          <p:cNvPr id="36" name="Oval 35">
            <a:extLst>
              <a:ext uri="{FF2B5EF4-FFF2-40B4-BE49-F238E27FC236}">
                <a16:creationId xmlns:a16="http://schemas.microsoft.com/office/drawing/2014/main" id="{AC0518F5-1D5E-4A02-B317-23DCD82BDA3E}"/>
              </a:ext>
            </a:extLst>
          </p:cNvPr>
          <p:cNvSpPr/>
          <p:nvPr userDrawn="1"/>
        </p:nvSpPr>
        <p:spPr>
          <a:xfrm>
            <a:off x="3532518" y="167072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37" name="Oval 36">
            <a:extLst>
              <a:ext uri="{FF2B5EF4-FFF2-40B4-BE49-F238E27FC236}">
                <a16:creationId xmlns:a16="http://schemas.microsoft.com/office/drawing/2014/main" id="{43EA9156-BEA1-4846-9BFD-BECC15D5DEAB}"/>
              </a:ext>
            </a:extLst>
          </p:cNvPr>
          <p:cNvSpPr/>
          <p:nvPr userDrawn="1"/>
        </p:nvSpPr>
        <p:spPr>
          <a:xfrm>
            <a:off x="3532518" y="167072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38" name="Picture Placeholder 4">
            <a:extLst>
              <a:ext uri="{FF2B5EF4-FFF2-40B4-BE49-F238E27FC236}">
                <a16:creationId xmlns:a16="http://schemas.microsoft.com/office/drawing/2014/main" id="{B3AB0EC5-DF06-4B39-838D-85CAF6045A29}"/>
              </a:ext>
            </a:extLst>
          </p:cNvPr>
          <p:cNvSpPr>
            <a:spLocks noGrp="1"/>
          </p:cNvSpPr>
          <p:nvPr>
            <p:ph type="pic" sz="quarter" idx="47"/>
          </p:nvPr>
        </p:nvSpPr>
        <p:spPr>
          <a:xfrm>
            <a:off x="3532518" y="167070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39" name="Text Placeholder 25">
            <a:extLst>
              <a:ext uri="{FF2B5EF4-FFF2-40B4-BE49-F238E27FC236}">
                <a16:creationId xmlns:a16="http://schemas.microsoft.com/office/drawing/2014/main" id="{BD046EB4-1BEC-4AD1-AB95-CCE7C68FC2DC}"/>
              </a:ext>
            </a:extLst>
          </p:cNvPr>
          <p:cNvSpPr>
            <a:spLocks noGrp="1"/>
          </p:cNvSpPr>
          <p:nvPr>
            <p:ph type="body" sz="quarter" idx="48" hasCustomPrompt="1"/>
          </p:nvPr>
        </p:nvSpPr>
        <p:spPr>
          <a:xfrm>
            <a:off x="3537349" y="2861887"/>
            <a:ext cx="2075688" cy="153888"/>
          </a:xfrm>
        </p:spPr>
        <p:txBody>
          <a:bodyPr>
            <a:noAutofit/>
          </a:bodyPr>
          <a:lstStyle>
            <a:lvl1pPr>
              <a:defRPr sz="1000" b="1">
                <a:solidFill>
                  <a:schemeClr val="accent2"/>
                </a:solidFill>
              </a:defRPr>
            </a:lvl1pPr>
          </a:lstStyle>
          <a:p>
            <a:pPr lvl="0"/>
            <a:r>
              <a:rPr lang="en-US"/>
              <a:t>Name</a:t>
            </a:r>
          </a:p>
        </p:txBody>
      </p:sp>
      <p:sp>
        <p:nvSpPr>
          <p:cNvPr id="40" name="Text Placeholder 25">
            <a:extLst>
              <a:ext uri="{FF2B5EF4-FFF2-40B4-BE49-F238E27FC236}">
                <a16:creationId xmlns:a16="http://schemas.microsoft.com/office/drawing/2014/main" id="{6246A126-D9D5-4DD6-9237-95753BA35F2E}"/>
              </a:ext>
            </a:extLst>
          </p:cNvPr>
          <p:cNvSpPr>
            <a:spLocks noGrp="1"/>
          </p:cNvSpPr>
          <p:nvPr>
            <p:ph type="body" sz="quarter" idx="49" hasCustomPrompt="1"/>
          </p:nvPr>
        </p:nvSpPr>
        <p:spPr>
          <a:xfrm>
            <a:off x="3537349" y="3062574"/>
            <a:ext cx="2075688" cy="153888"/>
          </a:xfrm>
        </p:spPr>
        <p:txBody>
          <a:bodyPr>
            <a:noAutofit/>
          </a:bodyPr>
          <a:lstStyle>
            <a:lvl1pPr>
              <a:defRPr sz="800" b="0">
                <a:solidFill>
                  <a:schemeClr val="tx1"/>
                </a:solidFill>
              </a:defRPr>
            </a:lvl1pPr>
          </a:lstStyle>
          <a:p>
            <a:pPr lvl="0"/>
            <a:r>
              <a:rPr lang="en-US"/>
              <a:t>Title</a:t>
            </a:r>
          </a:p>
        </p:txBody>
      </p:sp>
      <p:sp>
        <p:nvSpPr>
          <p:cNvPr id="41" name="Oval 40">
            <a:extLst>
              <a:ext uri="{FF2B5EF4-FFF2-40B4-BE49-F238E27FC236}">
                <a16:creationId xmlns:a16="http://schemas.microsoft.com/office/drawing/2014/main" id="{0FDF309B-DEBC-4F61-8DB3-DBFCCB46DD4A}"/>
              </a:ext>
            </a:extLst>
          </p:cNvPr>
          <p:cNvSpPr/>
          <p:nvPr userDrawn="1"/>
        </p:nvSpPr>
        <p:spPr>
          <a:xfrm>
            <a:off x="6378095" y="167072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2" name="Oval 41">
            <a:extLst>
              <a:ext uri="{FF2B5EF4-FFF2-40B4-BE49-F238E27FC236}">
                <a16:creationId xmlns:a16="http://schemas.microsoft.com/office/drawing/2014/main" id="{5868E3B3-15B1-4725-83D9-ACFA9B684AE9}"/>
              </a:ext>
            </a:extLst>
          </p:cNvPr>
          <p:cNvSpPr/>
          <p:nvPr userDrawn="1"/>
        </p:nvSpPr>
        <p:spPr>
          <a:xfrm>
            <a:off x="6378095" y="167072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3" name="Picture Placeholder 4">
            <a:extLst>
              <a:ext uri="{FF2B5EF4-FFF2-40B4-BE49-F238E27FC236}">
                <a16:creationId xmlns:a16="http://schemas.microsoft.com/office/drawing/2014/main" id="{7B0FEABC-0CF8-48BE-B39B-215ACA8537DE}"/>
              </a:ext>
            </a:extLst>
          </p:cNvPr>
          <p:cNvSpPr>
            <a:spLocks noGrp="1"/>
          </p:cNvSpPr>
          <p:nvPr>
            <p:ph type="pic" sz="quarter" idx="53"/>
          </p:nvPr>
        </p:nvSpPr>
        <p:spPr>
          <a:xfrm>
            <a:off x="6378095" y="167069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44" name="Text Placeholder 25">
            <a:extLst>
              <a:ext uri="{FF2B5EF4-FFF2-40B4-BE49-F238E27FC236}">
                <a16:creationId xmlns:a16="http://schemas.microsoft.com/office/drawing/2014/main" id="{CA422A38-86B1-4AEE-A4A5-CD6D4228DE92}"/>
              </a:ext>
            </a:extLst>
          </p:cNvPr>
          <p:cNvSpPr>
            <a:spLocks noGrp="1"/>
          </p:cNvSpPr>
          <p:nvPr>
            <p:ph type="body" sz="quarter" idx="54" hasCustomPrompt="1"/>
          </p:nvPr>
        </p:nvSpPr>
        <p:spPr>
          <a:xfrm>
            <a:off x="6374876" y="2861887"/>
            <a:ext cx="2075688" cy="153888"/>
          </a:xfrm>
        </p:spPr>
        <p:txBody>
          <a:bodyPr>
            <a:noAutofit/>
          </a:bodyPr>
          <a:lstStyle>
            <a:lvl1pPr>
              <a:defRPr sz="1000" b="1">
                <a:solidFill>
                  <a:schemeClr val="accent2"/>
                </a:solidFill>
              </a:defRPr>
            </a:lvl1pPr>
          </a:lstStyle>
          <a:p>
            <a:pPr lvl="0"/>
            <a:r>
              <a:rPr lang="en-US"/>
              <a:t>Name</a:t>
            </a:r>
          </a:p>
        </p:txBody>
      </p:sp>
      <p:sp>
        <p:nvSpPr>
          <p:cNvPr id="45" name="Text Placeholder 25">
            <a:extLst>
              <a:ext uri="{FF2B5EF4-FFF2-40B4-BE49-F238E27FC236}">
                <a16:creationId xmlns:a16="http://schemas.microsoft.com/office/drawing/2014/main" id="{179102AC-D1B5-4922-9290-00D214C03184}"/>
              </a:ext>
            </a:extLst>
          </p:cNvPr>
          <p:cNvSpPr>
            <a:spLocks noGrp="1"/>
          </p:cNvSpPr>
          <p:nvPr>
            <p:ph type="body" sz="quarter" idx="55" hasCustomPrompt="1"/>
          </p:nvPr>
        </p:nvSpPr>
        <p:spPr>
          <a:xfrm>
            <a:off x="6374876" y="3062570"/>
            <a:ext cx="2075688" cy="153888"/>
          </a:xfrm>
        </p:spPr>
        <p:txBody>
          <a:bodyPr>
            <a:noAutofit/>
          </a:bodyPr>
          <a:lstStyle>
            <a:lvl1pPr>
              <a:defRPr sz="800" b="0">
                <a:solidFill>
                  <a:schemeClr val="tx1"/>
                </a:solidFill>
              </a:defRPr>
            </a:lvl1pPr>
          </a:lstStyle>
          <a:p>
            <a:pPr lvl="0"/>
            <a:r>
              <a:rPr lang="en-US"/>
              <a:t>Title</a:t>
            </a:r>
          </a:p>
        </p:txBody>
      </p:sp>
      <p:sp>
        <p:nvSpPr>
          <p:cNvPr id="46" name="Oval 45">
            <a:extLst>
              <a:ext uri="{FF2B5EF4-FFF2-40B4-BE49-F238E27FC236}">
                <a16:creationId xmlns:a16="http://schemas.microsoft.com/office/drawing/2014/main" id="{DB6F8E3C-92C4-44CB-8BDF-F252FE96D445}"/>
              </a:ext>
            </a:extLst>
          </p:cNvPr>
          <p:cNvSpPr/>
          <p:nvPr userDrawn="1"/>
        </p:nvSpPr>
        <p:spPr>
          <a:xfrm>
            <a:off x="9211862" y="167072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7" name="Oval 46">
            <a:extLst>
              <a:ext uri="{FF2B5EF4-FFF2-40B4-BE49-F238E27FC236}">
                <a16:creationId xmlns:a16="http://schemas.microsoft.com/office/drawing/2014/main" id="{E5A173CA-6356-4210-A86B-CD4E3103E6F4}"/>
              </a:ext>
            </a:extLst>
          </p:cNvPr>
          <p:cNvSpPr/>
          <p:nvPr userDrawn="1"/>
        </p:nvSpPr>
        <p:spPr>
          <a:xfrm>
            <a:off x="9211862" y="167072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8" name="Picture Placeholder 4">
            <a:extLst>
              <a:ext uri="{FF2B5EF4-FFF2-40B4-BE49-F238E27FC236}">
                <a16:creationId xmlns:a16="http://schemas.microsoft.com/office/drawing/2014/main" id="{FB7699D2-7DFD-4CF4-93AE-9E49A4165EDD}"/>
              </a:ext>
            </a:extLst>
          </p:cNvPr>
          <p:cNvSpPr>
            <a:spLocks noGrp="1"/>
          </p:cNvSpPr>
          <p:nvPr>
            <p:ph type="pic" sz="quarter" idx="59"/>
          </p:nvPr>
        </p:nvSpPr>
        <p:spPr>
          <a:xfrm>
            <a:off x="9211862" y="167069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49" name="Text Placeholder 25">
            <a:extLst>
              <a:ext uri="{FF2B5EF4-FFF2-40B4-BE49-F238E27FC236}">
                <a16:creationId xmlns:a16="http://schemas.microsoft.com/office/drawing/2014/main" id="{C4A8971B-3C49-487D-AB01-46EDC6960821}"/>
              </a:ext>
            </a:extLst>
          </p:cNvPr>
          <p:cNvSpPr>
            <a:spLocks noGrp="1"/>
          </p:cNvSpPr>
          <p:nvPr>
            <p:ph type="body" sz="quarter" idx="60" hasCustomPrompt="1"/>
          </p:nvPr>
        </p:nvSpPr>
        <p:spPr>
          <a:xfrm>
            <a:off x="9218841" y="2861887"/>
            <a:ext cx="2075688" cy="153888"/>
          </a:xfrm>
        </p:spPr>
        <p:txBody>
          <a:bodyPr>
            <a:noAutofit/>
          </a:bodyPr>
          <a:lstStyle>
            <a:lvl1pPr>
              <a:defRPr sz="1000" b="1">
                <a:solidFill>
                  <a:schemeClr val="accent2"/>
                </a:solidFill>
              </a:defRPr>
            </a:lvl1pPr>
          </a:lstStyle>
          <a:p>
            <a:pPr lvl="0"/>
            <a:r>
              <a:rPr lang="en-US"/>
              <a:t>Name</a:t>
            </a:r>
          </a:p>
        </p:txBody>
      </p:sp>
      <p:sp>
        <p:nvSpPr>
          <p:cNvPr id="50" name="Text Placeholder 25">
            <a:extLst>
              <a:ext uri="{FF2B5EF4-FFF2-40B4-BE49-F238E27FC236}">
                <a16:creationId xmlns:a16="http://schemas.microsoft.com/office/drawing/2014/main" id="{C6742971-294D-42CD-99E3-A5511155F103}"/>
              </a:ext>
            </a:extLst>
          </p:cNvPr>
          <p:cNvSpPr>
            <a:spLocks noGrp="1"/>
          </p:cNvSpPr>
          <p:nvPr>
            <p:ph type="body" sz="quarter" idx="61" hasCustomPrompt="1"/>
          </p:nvPr>
        </p:nvSpPr>
        <p:spPr>
          <a:xfrm>
            <a:off x="9218841" y="3062566"/>
            <a:ext cx="2075688" cy="153888"/>
          </a:xfrm>
        </p:spPr>
        <p:txBody>
          <a:bodyPr>
            <a:noAutofit/>
          </a:bodyPr>
          <a:lstStyle>
            <a:lvl1pPr>
              <a:defRPr sz="800" b="0">
                <a:solidFill>
                  <a:schemeClr val="tx1"/>
                </a:solidFill>
              </a:defRPr>
            </a:lvl1pPr>
          </a:lstStyle>
          <a:p>
            <a:pPr lvl="0"/>
            <a:r>
              <a:rPr lang="en-US"/>
              <a:t>Title</a:t>
            </a:r>
          </a:p>
        </p:txBody>
      </p:sp>
      <p:sp>
        <p:nvSpPr>
          <p:cNvPr id="51" name="Text Placeholder 25">
            <a:extLst>
              <a:ext uri="{FF2B5EF4-FFF2-40B4-BE49-F238E27FC236}">
                <a16:creationId xmlns:a16="http://schemas.microsoft.com/office/drawing/2014/main" id="{47773848-CD6C-48D6-909D-8C04F7149604}"/>
              </a:ext>
            </a:extLst>
          </p:cNvPr>
          <p:cNvSpPr>
            <a:spLocks noGrp="1"/>
          </p:cNvSpPr>
          <p:nvPr>
            <p:ph type="body" sz="quarter" idx="80" hasCustomPrompt="1"/>
          </p:nvPr>
        </p:nvSpPr>
        <p:spPr>
          <a:xfrm>
            <a:off x="685800" y="3424751"/>
            <a:ext cx="2294339"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52" name="Text Placeholder 25">
            <a:extLst>
              <a:ext uri="{FF2B5EF4-FFF2-40B4-BE49-F238E27FC236}">
                <a16:creationId xmlns:a16="http://schemas.microsoft.com/office/drawing/2014/main" id="{4DF59AA6-ABE0-483F-B8CD-2854F3157436}"/>
              </a:ext>
            </a:extLst>
          </p:cNvPr>
          <p:cNvSpPr>
            <a:spLocks noGrp="1"/>
          </p:cNvSpPr>
          <p:nvPr>
            <p:ph type="body" sz="quarter" idx="81" hasCustomPrompt="1"/>
          </p:nvPr>
        </p:nvSpPr>
        <p:spPr>
          <a:xfrm>
            <a:off x="3527821" y="3427901"/>
            <a:ext cx="2294339"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53" name="Text Placeholder 25">
            <a:extLst>
              <a:ext uri="{FF2B5EF4-FFF2-40B4-BE49-F238E27FC236}">
                <a16:creationId xmlns:a16="http://schemas.microsoft.com/office/drawing/2014/main" id="{0F8EDE6A-8F66-4A36-8106-1BD6D675CDE6}"/>
              </a:ext>
            </a:extLst>
          </p:cNvPr>
          <p:cNvSpPr>
            <a:spLocks noGrp="1"/>
          </p:cNvSpPr>
          <p:nvPr>
            <p:ph type="body" sz="quarter" idx="82" hasCustomPrompt="1"/>
          </p:nvPr>
        </p:nvSpPr>
        <p:spPr>
          <a:xfrm>
            <a:off x="6369841" y="3431051"/>
            <a:ext cx="2294339"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54" name="Text Placeholder 25">
            <a:extLst>
              <a:ext uri="{FF2B5EF4-FFF2-40B4-BE49-F238E27FC236}">
                <a16:creationId xmlns:a16="http://schemas.microsoft.com/office/drawing/2014/main" id="{1DFB5BEC-E3FD-40F8-9561-4619F284D6B1}"/>
              </a:ext>
            </a:extLst>
          </p:cNvPr>
          <p:cNvSpPr>
            <a:spLocks noGrp="1"/>
          </p:cNvSpPr>
          <p:nvPr>
            <p:ph type="body" sz="quarter" idx="83" hasCustomPrompt="1"/>
          </p:nvPr>
        </p:nvSpPr>
        <p:spPr>
          <a:xfrm>
            <a:off x="9211863" y="3434201"/>
            <a:ext cx="2294339"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Tree>
    <p:extLst>
      <p:ext uri="{BB962C8B-B14F-4D97-AF65-F5344CB8AC3E}">
        <p14:creationId xmlns:p14="http://schemas.microsoft.com/office/powerpoint/2010/main" val="149137396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5 Bios - Lo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4"/>
            <a:ext cx="3533712" cy="554175"/>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5244384" y="804675"/>
            <a:ext cx="6254675" cy="554175"/>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pic>
        <p:nvPicPr>
          <p:cNvPr id="4" name="Graphic 3">
            <a:extLst>
              <a:ext uri="{FF2B5EF4-FFF2-40B4-BE49-F238E27FC236}">
                <a16:creationId xmlns:a16="http://schemas.microsoft.com/office/drawing/2014/main" id="{4F6767B9-965E-2DE5-60A0-4E6074A380B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55" name="Oval 54">
            <a:extLst>
              <a:ext uri="{FF2B5EF4-FFF2-40B4-BE49-F238E27FC236}">
                <a16:creationId xmlns:a16="http://schemas.microsoft.com/office/drawing/2014/main" id="{E9AF78CE-5412-4E5C-9656-E6FC3CA843D2}"/>
              </a:ext>
            </a:extLst>
          </p:cNvPr>
          <p:cNvSpPr/>
          <p:nvPr userDrawn="1"/>
        </p:nvSpPr>
        <p:spPr>
          <a:xfrm>
            <a:off x="700471" y="167073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6" name="Oval 55">
            <a:extLst>
              <a:ext uri="{FF2B5EF4-FFF2-40B4-BE49-F238E27FC236}">
                <a16:creationId xmlns:a16="http://schemas.microsoft.com/office/drawing/2014/main" id="{75A33D07-5DED-4A8D-97D8-2E49E1329271}"/>
              </a:ext>
            </a:extLst>
          </p:cNvPr>
          <p:cNvSpPr/>
          <p:nvPr userDrawn="1"/>
        </p:nvSpPr>
        <p:spPr>
          <a:xfrm>
            <a:off x="700471" y="167073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7" name="Picture Placeholder 4">
            <a:extLst>
              <a:ext uri="{FF2B5EF4-FFF2-40B4-BE49-F238E27FC236}">
                <a16:creationId xmlns:a16="http://schemas.microsoft.com/office/drawing/2014/main" id="{6B16E0F6-E482-46E2-813E-E90D9B4E90A8}"/>
              </a:ext>
            </a:extLst>
          </p:cNvPr>
          <p:cNvSpPr>
            <a:spLocks noGrp="1"/>
          </p:cNvSpPr>
          <p:nvPr>
            <p:ph type="pic" sz="quarter" idx="17"/>
          </p:nvPr>
        </p:nvSpPr>
        <p:spPr>
          <a:xfrm>
            <a:off x="700471" y="167070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58" name="Text Placeholder 25">
            <a:extLst>
              <a:ext uri="{FF2B5EF4-FFF2-40B4-BE49-F238E27FC236}">
                <a16:creationId xmlns:a16="http://schemas.microsoft.com/office/drawing/2014/main" id="{CC1EF80F-5B47-4904-BE9A-C24196F60D33}"/>
              </a:ext>
            </a:extLst>
          </p:cNvPr>
          <p:cNvSpPr>
            <a:spLocks noGrp="1"/>
          </p:cNvSpPr>
          <p:nvPr>
            <p:ph type="body" sz="quarter" idx="18" hasCustomPrompt="1"/>
          </p:nvPr>
        </p:nvSpPr>
        <p:spPr>
          <a:xfrm>
            <a:off x="702076" y="2861887"/>
            <a:ext cx="1713635" cy="153888"/>
          </a:xfrm>
        </p:spPr>
        <p:txBody>
          <a:bodyPr>
            <a:noAutofit/>
          </a:bodyPr>
          <a:lstStyle>
            <a:lvl1pPr>
              <a:defRPr sz="1000" b="1">
                <a:solidFill>
                  <a:schemeClr val="accent2"/>
                </a:solidFill>
              </a:defRPr>
            </a:lvl1pPr>
          </a:lstStyle>
          <a:p>
            <a:pPr lvl="0"/>
            <a:r>
              <a:rPr lang="en-US"/>
              <a:t>Name</a:t>
            </a:r>
          </a:p>
        </p:txBody>
      </p:sp>
      <p:sp>
        <p:nvSpPr>
          <p:cNvPr id="59" name="Text Placeholder 25">
            <a:extLst>
              <a:ext uri="{FF2B5EF4-FFF2-40B4-BE49-F238E27FC236}">
                <a16:creationId xmlns:a16="http://schemas.microsoft.com/office/drawing/2014/main" id="{C5693792-2A2F-4E05-8AD3-526BAE1CF1D1}"/>
              </a:ext>
            </a:extLst>
          </p:cNvPr>
          <p:cNvSpPr>
            <a:spLocks noGrp="1"/>
          </p:cNvSpPr>
          <p:nvPr>
            <p:ph type="body" sz="quarter" idx="23" hasCustomPrompt="1"/>
          </p:nvPr>
        </p:nvSpPr>
        <p:spPr>
          <a:xfrm>
            <a:off x="702077" y="3062578"/>
            <a:ext cx="1710235" cy="153888"/>
          </a:xfrm>
        </p:spPr>
        <p:txBody>
          <a:bodyPr>
            <a:noAutofit/>
          </a:bodyPr>
          <a:lstStyle>
            <a:lvl1pPr>
              <a:defRPr sz="800" b="0">
                <a:solidFill>
                  <a:schemeClr val="tx1"/>
                </a:solidFill>
              </a:defRPr>
            </a:lvl1pPr>
          </a:lstStyle>
          <a:p>
            <a:pPr lvl="0"/>
            <a:r>
              <a:rPr lang="en-US"/>
              <a:t>Title</a:t>
            </a:r>
          </a:p>
        </p:txBody>
      </p:sp>
      <p:sp>
        <p:nvSpPr>
          <p:cNvPr id="60" name="Oval 59">
            <a:extLst>
              <a:ext uri="{FF2B5EF4-FFF2-40B4-BE49-F238E27FC236}">
                <a16:creationId xmlns:a16="http://schemas.microsoft.com/office/drawing/2014/main" id="{DB1E999E-CAD5-48DF-B8FD-1676F9DB2334}"/>
              </a:ext>
            </a:extLst>
          </p:cNvPr>
          <p:cNvSpPr/>
          <p:nvPr userDrawn="1"/>
        </p:nvSpPr>
        <p:spPr>
          <a:xfrm>
            <a:off x="2893966" y="167072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1" name="Oval 60">
            <a:extLst>
              <a:ext uri="{FF2B5EF4-FFF2-40B4-BE49-F238E27FC236}">
                <a16:creationId xmlns:a16="http://schemas.microsoft.com/office/drawing/2014/main" id="{B6E71C7D-3556-4320-94F1-88EC97CDEFA1}"/>
              </a:ext>
            </a:extLst>
          </p:cNvPr>
          <p:cNvSpPr/>
          <p:nvPr userDrawn="1"/>
        </p:nvSpPr>
        <p:spPr>
          <a:xfrm>
            <a:off x="2893966" y="167072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2" name="Picture Placeholder 4">
            <a:extLst>
              <a:ext uri="{FF2B5EF4-FFF2-40B4-BE49-F238E27FC236}">
                <a16:creationId xmlns:a16="http://schemas.microsoft.com/office/drawing/2014/main" id="{8DB386CB-A3B9-4F85-96CB-E7EFE942E6F3}"/>
              </a:ext>
            </a:extLst>
          </p:cNvPr>
          <p:cNvSpPr>
            <a:spLocks noGrp="1"/>
          </p:cNvSpPr>
          <p:nvPr>
            <p:ph type="pic" sz="quarter" idx="47"/>
          </p:nvPr>
        </p:nvSpPr>
        <p:spPr>
          <a:xfrm>
            <a:off x="2893966" y="167070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3" name="Text Placeholder 25">
            <a:extLst>
              <a:ext uri="{FF2B5EF4-FFF2-40B4-BE49-F238E27FC236}">
                <a16:creationId xmlns:a16="http://schemas.microsoft.com/office/drawing/2014/main" id="{F0E6FCB9-9FBA-493B-A44E-84E19B4F6490}"/>
              </a:ext>
            </a:extLst>
          </p:cNvPr>
          <p:cNvSpPr>
            <a:spLocks noGrp="1"/>
          </p:cNvSpPr>
          <p:nvPr>
            <p:ph type="body" sz="quarter" idx="48" hasCustomPrompt="1"/>
          </p:nvPr>
        </p:nvSpPr>
        <p:spPr>
          <a:xfrm>
            <a:off x="2898797" y="2861887"/>
            <a:ext cx="1717351" cy="153888"/>
          </a:xfrm>
        </p:spPr>
        <p:txBody>
          <a:bodyPr>
            <a:noAutofit/>
          </a:bodyPr>
          <a:lstStyle>
            <a:lvl1pPr>
              <a:defRPr sz="1000" b="1">
                <a:solidFill>
                  <a:schemeClr val="accent2"/>
                </a:solidFill>
              </a:defRPr>
            </a:lvl1pPr>
          </a:lstStyle>
          <a:p>
            <a:pPr lvl="0"/>
            <a:r>
              <a:rPr lang="en-US"/>
              <a:t>Name</a:t>
            </a:r>
          </a:p>
        </p:txBody>
      </p:sp>
      <p:sp>
        <p:nvSpPr>
          <p:cNvPr id="64" name="Text Placeholder 25">
            <a:extLst>
              <a:ext uri="{FF2B5EF4-FFF2-40B4-BE49-F238E27FC236}">
                <a16:creationId xmlns:a16="http://schemas.microsoft.com/office/drawing/2014/main" id="{B80D7612-B58D-4C42-A030-3B9D3AC2DF45}"/>
              </a:ext>
            </a:extLst>
          </p:cNvPr>
          <p:cNvSpPr>
            <a:spLocks noGrp="1"/>
          </p:cNvSpPr>
          <p:nvPr>
            <p:ph type="body" sz="quarter" idx="49" hasCustomPrompt="1"/>
          </p:nvPr>
        </p:nvSpPr>
        <p:spPr>
          <a:xfrm>
            <a:off x="2898797" y="3062574"/>
            <a:ext cx="1717351" cy="153888"/>
          </a:xfrm>
        </p:spPr>
        <p:txBody>
          <a:bodyPr>
            <a:noAutofit/>
          </a:bodyPr>
          <a:lstStyle>
            <a:lvl1pPr>
              <a:defRPr sz="800" b="0">
                <a:solidFill>
                  <a:schemeClr val="tx1"/>
                </a:solidFill>
              </a:defRPr>
            </a:lvl1pPr>
          </a:lstStyle>
          <a:p>
            <a:pPr lvl="0"/>
            <a:r>
              <a:rPr lang="en-US"/>
              <a:t>Title</a:t>
            </a:r>
          </a:p>
        </p:txBody>
      </p:sp>
      <p:sp>
        <p:nvSpPr>
          <p:cNvPr id="65" name="Oval 64">
            <a:extLst>
              <a:ext uri="{FF2B5EF4-FFF2-40B4-BE49-F238E27FC236}">
                <a16:creationId xmlns:a16="http://schemas.microsoft.com/office/drawing/2014/main" id="{C59494FF-4D32-4469-BAE0-CC9C8270415D}"/>
              </a:ext>
            </a:extLst>
          </p:cNvPr>
          <p:cNvSpPr/>
          <p:nvPr userDrawn="1"/>
        </p:nvSpPr>
        <p:spPr>
          <a:xfrm>
            <a:off x="5124662" y="167072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6" name="Oval 65">
            <a:extLst>
              <a:ext uri="{FF2B5EF4-FFF2-40B4-BE49-F238E27FC236}">
                <a16:creationId xmlns:a16="http://schemas.microsoft.com/office/drawing/2014/main" id="{78D6F888-A3E8-42E7-8DA9-2490AADC2A2C}"/>
              </a:ext>
            </a:extLst>
          </p:cNvPr>
          <p:cNvSpPr/>
          <p:nvPr userDrawn="1"/>
        </p:nvSpPr>
        <p:spPr>
          <a:xfrm>
            <a:off x="5124662" y="167072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7" name="Picture Placeholder 4">
            <a:extLst>
              <a:ext uri="{FF2B5EF4-FFF2-40B4-BE49-F238E27FC236}">
                <a16:creationId xmlns:a16="http://schemas.microsoft.com/office/drawing/2014/main" id="{67541DD3-9D99-4EBA-B89E-42B72E748D57}"/>
              </a:ext>
            </a:extLst>
          </p:cNvPr>
          <p:cNvSpPr>
            <a:spLocks noGrp="1"/>
          </p:cNvSpPr>
          <p:nvPr>
            <p:ph type="pic" sz="quarter" idx="53"/>
          </p:nvPr>
        </p:nvSpPr>
        <p:spPr>
          <a:xfrm>
            <a:off x="5124662" y="167069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8" name="Text Placeholder 25">
            <a:extLst>
              <a:ext uri="{FF2B5EF4-FFF2-40B4-BE49-F238E27FC236}">
                <a16:creationId xmlns:a16="http://schemas.microsoft.com/office/drawing/2014/main" id="{89BF8225-0944-4F7A-9B9D-53E8322F77D0}"/>
              </a:ext>
            </a:extLst>
          </p:cNvPr>
          <p:cNvSpPr>
            <a:spLocks noGrp="1"/>
          </p:cNvSpPr>
          <p:nvPr>
            <p:ph type="body" sz="quarter" idx="54" hasCustomPrompt="1"/>
          </p:nvPr>
        </p:nvSpPr>
        <p:spPr>
          <a:xfrm>
            <a:off x="5121443" y="2861887"/>
            <a:ext cx="1717351" cy="153888"/>
          </a:xfrm>
        </p:spPr>
        <p:txBody>
          <a:bodyPr>
            <a:noAutofit/>
          </a:bodyPr>
          <a:lstStyle>
            <a:lvl1pPr>
              <a:defRPr sz="1000" b="1">
                <a:solidFill>
                  <a:schemeClr val="accent2"/>
                </a:solidFill>
              </a:defRPr>
            </a:lvl1pPr>
          </a:lstStyle>
          <a:p>
            <a:pPr lvl="0"/>
            <a:r>
              <a:rPr lang="en-US"/>
              <a:t>Name</a:t>
            </a:r>
          </a:p>
        </p:txBody>
      </p:sp>
      <p:sp>
        <p:nvSpPr>
          <p:cNvPr id="69" name="Text Placeholder 25">
            <a:extLst>
              <a:ext uri="{FF2B5EF4-FFF2-40B4-BE49-F238E27FC236}">
                <a16:creationId xmlns:a16="http://schemas.microsoft.com/office/drawing/2014/main" id="{AD78782E-B0B4-45F2-977F-21E9B9E42E88}"/>
              </a:ext>
            </a:extLst>
          </p:cNvPr>
          <p:cNvSpPr>
            <a:spLocks noGrp="1"/>
          </p:cNvSpPr>
          <p:nvPr>
            <p:ph type="body" sz="quarter" idx="55" hasCustomPrompt="1"/>
          </p:nvPr>
        </p:nvSpPr>
        <p:spPr>
          <a:xfrm>
            <a:off x="5121443" y="3062570"/>
            <a:ext cx="1717351" cy="153888"/>
          </a:xfrm>
        </p:spPr>
        <p:txBody>
          <a:bodyPr>
            <a:noAutofit/>
          </a:bodyPr>
          <a:lstStyle>
            <a:lvl1pPr>
              <a:defRPr sz="800" b="0">
                <a:solidFill>
                  <a:schemeClr val="tx1"/>
                </a:solidFill>
              </a:defRPr>
            </a:lvl1pPr>
          </a:lstStyle>
          <a:p>
            <a:pPr lvl="0"/>
            <a:r>
              <a:rPr lang="en-US"/>
              <a:t>Title</a:t>
            </a:r>
          </a:p>
        </p:txBody>
      </p:sp>
      <p:sp>
        <p:nvSpPr>
          <p:cNvPr id="70" name="Oval 69">
            <a:extLst>
              <a:ext uri="{FF2B5EF4-FFF2-40B4-BE49-F238E27FC236}">
                <a16:creationId xmlns:a16="http://schemas.microsoft.com/office/drawing/2014/main" id="{81288442-C8CF-4FE6-8C98-6895EF28CB76}"/>
              </a:ext>
            </a:extLst>
          </p:cNvPr>
          <p:cNvSpPr/>
          <p:nvPr userDrawn="1"/>
        </p:nvSpPr>
        <p:spPr>
          <a:xfrm>
            <a:off x="7397501" y="167072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1" name="Oval 70">
            <a:extLst>
              <a:ext uri="{FF2B5EF4-FFF2-40B4-BE49-F238E27FC236}">
                <a16:creationId xmlns:a16="http://schemas.microsoft.com/office/drawing/2014/main" id="{C42621B5-CC3B-412A-818C-CB223665694A}"/>
              </a:ext>
            </a:extLst>
          </p:cNvPr>
          <p:cNvSpPr/>
          <p:nvPr userDrawn="1"/>
        </p:nvSpPr>
        <p:spPr>
          <a:xfrm>
            <a:off x="7397501" y="167072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2" name="Picture Placeholder 4">
            <a:extLst>
              <a:ext uri="{FF2B5EF4-FFF2-40B4-BE49-F238E27FC236}">
                <a16:creationId xmlns:a16="http://schemas.microsoft.com/office/drawing/2014/main" id="{FF9CB1CB-61F5-4011-BEA3-0EA28426F805}"/>
              </a:ext>
            </a:extLst>
          </p:cNvPr>
          <p:cNvSpPr>
            <a:spLocks noGrp="1"/>
          </p:cNvSpPr>
          <p:nvPr>
            <p:ph type="pic" sz="quarter" idx="59"/>
          </p:nvPr>
        </p:nvSpPr>
        <p:spPr>
          <a:xfrm>
            <a:off x="7397501" y="167069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73" name="Text Placeholder 25">
            <a:extLst>
              <a:ext uri="{FF2B5EF4-FFF2-40B4-BE49-F238E27FC236}">
                <a16:creationId xmlns:a16="http://schemas.microsoft.com/office/drawing/2014/main" id="{057213C8-9C49-4261-9789-205D78EE989D}"/>
              </a:ext>
            </a:extLst>
          </p:cNvPr>
          <p:cNvSpPr>
            <a:spLocks noGrp="1"/>
          </p:cNvSpPr>
          <p:nvPr>
            <p:ph type="body" sz="quarter" idx="60" hasCustomPrompt="1"/>
          </p:nvPr>
        </p:nvSpPr>
        <p:spPr>
          <a:xfrm>
            <a:off x="7404480" y="2861887"/>
            <a:ext cx="1717351" cy="153888"/>
          </a:xfrm>
        </p:spPr>
        <p:txBody>
          <a:bodyPr>
            <a:noAutofit/>
          </a:bodyPr>
          <a:lstStyle>
            <a:lvl1pPr>
              <a:defRPr sz="1000" b="1">
                <a:solidFill>
                  <a:schemeClr val="accent2"/>
                </a:solidFill>
              </a:defRPr>
            </a:lvl1pPr>
          </a:lstStyle>
          <a:p>
            <a:pPr lvl="0"/>
            <a:r>
              <a:rPr lang="en-US"/>
              <a:t>Name</a:t>
            </a:r>
          </a:p>
        </p:txBody>
      </p:sp>
      <p:sp>
        <p:nvSpPr>
          <p:cNvPr id="74" name="Text Placeholder 25">
            <a:extLst>
              <a:ext uri="{FF2B5EF4-FFF2-40B4-BE49-F238E27FC236}">
                <a16:creationId xmlns:a16="http://schemas.microsoft.com/office/drawing/2014/main" id="{FA47F2DC-0FF8-4C02-B8C9-E34DC6DABAC0}"/>
              </a:ext>
            </a:extLst>
          </p:cNvPr>
          <p:cNvSpPr>
            <a:spLocks noGrp="1"/>
          </p:cNvSpPr>
          <p:nvPr>
            <p:ph type="body" sz="quarter" idx="61" hasCustomPrompt="1"/>
          </p:nvPr>
        </p:nvSpPr>
        <p:spPr>
          <a:xfrm>
            <a:off x="7404480" y="3062566"/>
            <a:ext cx="1717351" cy="153888"/>
          </a:xfrm>
        </p:spPr>
        <p:txBody>
          <a:bodyPr>
            <a:noAutofit/>
          </a:bodyPr>
          <a:lstStyle>
            <a:lvl1pPr>
              <a:defRPr sz="800" b="0">
                <a:solidFill>
                  <a:schemeClr val="tx1"/>
                </a:solidFill>
              </a:defRPr>
            </a:lvl1pPr>
          </a:lstStyle>
          <a:p>
            <a:pPr lvl="0"/>
            <a:r>
              <a:rPr lang="en-US"/>
              <a:t>Title</a:t>
            </a:r>
          </a:p>
        </p:txBody>
      </p:sp>
      <p:sp>
        <p:nvSpPr>
          <p:cNvPr id="75" name="Text Placeholder 25">
            <a:extLst>
              <a:ext uri="{FF2B5EF4-FFF2-40B4-BE49-F238E27FC236}">
                <a16:creationId xmlns:a16="http://schemas.microsoft.com/office/drawing/2014/main" id="{767FFEB9-E9DC-4D8E-8B24-87FF9EA8772F}"/>
              </a:ext>
            </a:extLst>
          </p:cNvPr>
          <p:cNvSpPr>
            <a:spLocks noGrp="1"/>
          </p:cNvSpPr>
          <p:nvPr>
            <p:ph type="body" sz="quarter" idx="80" hasCustomPrompt="1"/>
          </p:nvPr>
        </p:nvSpPr>
        <p:spPr>
          <a:xfrm>
            <a:off x="685801" y="3424751"/>
            <a:ext cx="1898255"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76" name="Text Placeholder 25">
            <a:extLst>
              <a:ext uri="{FF2B5EF4-FFF2-40B4-BE49-F238E27FC236}">
                <a16:creationId xmlns:a16="http://schemas.microsoft.com/office/drawing/2014/main" id="{164BD267-C1A8-4BC2-AA22-B18B8C2026A5}"/>
              </a:ext>
            </a:extLst>
          </p:cNvPr>
          <p:cNvSpPr>
            <a:spLocks noGrp="1"/>
          </p:cNvSpPr>
          <p:nvPr>
            <p:ph type="body" sz="quarter" idx="81" hasCustomPrompt="1"/>
          </p:nvPr>
        </p:nvSpPr>
        <p:spPr>
          <a:xfrm>
            <a:off x="2889269" y="3427901"/>
            <a:ext cx="1898255"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77" name="Text Placeholder 25">
            <a:extLst>
              <a:ext uri="{FF2B5EF4-FFF2-40B4-BE49-F238E27FC236}">
                <a16:creationId xmlns:a16="http://schemas.microsoft.com/office/drawing/2014/main" id="{CEA09DAA-A9A6-4CA9-BAE8-22B59D11962D}"/>
              </a:ext>
            </a:extLst>
          </p:cNvPr>
          <p:cNvSpPr>
            <a:spLocks noGrp="1"/>
          </p:cNvSpPr>
          <p:nvPr>
            <p:ph type="body" sz="quarter" idx="82" hasCustomPrompt="1"/>
          </p:nvPr>
        </p:nvSpPr>
        <p:spPr>
          <a:xfrm>
            <a:off x="5116410" y="3431051"/>
            <a:ext cx="1898255"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78" name="Text Placeholder 25">
            <a:extLst>
              <a:ext uri="{FF2B5EF4-FFF2-40B4-BE49-F238E27FC236}">
                <a16:creationId xmlns:a16="http://schemas.microsoft.com/office/drawing/2014/main" id="{168118A0-6245-488F-9F12-B7A84160BE1B}"/>
              </a:ext>
            </a:extLst>
          </p:cNvPr>
          <p:cNvSpPr>
            <a:spLocks noGrp="1"/>
          </p:cNvSpPr>
          <p:nvPr>
            <p:ph type="body" sz="quarter" idx="83" hasCustomPrompt="1"/>
          </p:nvPr>
        </p:nvSpPr>
        <p:spPr>
          <a:xfrm>
            <a:off x="7397502" y="3434201"/>
            <a:ext cx="1898255"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79" name="Oval 78">
            <a:extLst>
              <a:ext uri="{FF2B5EF4-FFF2-40B4-BE49-F238E27FC236}">
                <a16:creationId xmlns:a16="http://schemas.microsoft.com/office/drawing/2014/main" id="{FE459B10-6EF2-4332-83DA-5AB89854EB26}"/>
              </a:ext>
            </a:extLst>
          </p:cNvPr>
          <p:cNvSpPr/>
          <p:nvPr userDrawn="1"/>
        </p:nvSpPr>
        <p:spPr>
          <a:xfrm>
            <a:off x="9591669" y="167072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0" name="Oval 79">
            <a:extLst>
              <a:ext uri="{FF2B5EF4-FFF2-40B4-BE49-F238E27FC236}">
                <a16:creationId xmlns:a16="http://schemas.microsoft.com/office/drawing/2014/main" id="{FAE818BF-F08A-4A9A-B964-A9C28BA80EB6}"/>
              </a:ext>
            </a:extLst>
          </p:cNvPr>
          <p:cNvSpPr/>
          <p:nvPr userDrawn="1"/>
        </p:nvSpPr>
        <p:spPr>
          <a:xfrm>
            <a:off x="9591669" y="167072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1" name="Picture Placeholder 4">
            <a:extLst>
              <a:ext uri="{FF2B5EF4-FFF2-40B4-BE49-F238E27FC236}">
                <a16:creationId xmlns:a16="http://schemas.microsoft.com/office/drawing/2014/main" id="{A3C763A4-19D1-4726-B0F2-A07D4879E8E6}"/>
              </a:ext>
            </a:extLst>
          </p:cNvPr>
          <p:cNvSpPr>
            <a:spLocks noGrp="1"/>
          </p:cNvSpPr>
          <p:nvPr>
            <p:ph type="pic" sz="quarter" idx="84"/>
          </p:nvPr>
        </p:nvSpPr>
        <p:spPr>
          <a:xfrm>
            <a:off x="9591669" y="167069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82" name="Text Placeholder 25">
            <a:extLst>
              <a:ext uri="{FF2B5EF4-FFF2-40B4-BE49-F238E27FC236}">
                <a16:creationId xmlns:a16="http://schemas.microsoft.com/office/drawing/2014/main" id="{511604EE-039B-43CE-BA85-03D3D11996A3}"/>
              </a:ext>
            </a:extLst>
          </p:cNvPr>
          <p:cNvSpPr>
            <a:spLocks noGrp="1"/>
          </p:cNvSpPr>
          <p:nvPr>
            <p:ph type="body" sz="quarter" idx="85" hasCustomPrompt="1"/>
          </p:nvPr>
        </p:nvSpPr>
        <p:spPr>
          <a:xfrm>
            <a:off x="9598649" y="2861887"/>
            <a:ext cx="1717351" cy="153888"/>
          </a:xfrm>
        </p:spPr>
        <p:txBody>
          <a:bodyPr>
            <a:noAutofit/>
          </a:bodyPr>
          <a:lstStyle>
            <a:lvl1pPr>
              <a:defRPr sz="1000" b="1">
                <a:solidFill>
                  <a:schemeClr val="accent2"/>
                </a:solidFill>
              </a:defRPr>
            </a:lvl1pPr>
          </a:lstStyle>
          <a:p>
            <a:pPr lvl="0"/>
            <a:r>
              <a:rPr lang="en-US"/>
              <a:t>Name</a:t>
            </a:r>
          </a:p>
        </p:txBody>
      </p:sp>
      <p:sp>
        <p:nvSpPr>
          <p:cNvPr id="83" name="Text Placeholder 25">
            <a:extLst>
              <a:ext uri="{FF2B5EF4-FFF2-40B4-BE49-F238E27FC236}">
                <a16:creationId xmlns:a16="http://schemas.microsoft.com/office/drawing/2014/main" id="{106DBAF3-F595-44F7-94F7-E12DAC2394EC}"/>
              </a:ext>
            </a:extLst>
          </p:cNvPr>
          <p:cNvSpPr>
            <a:spLocks noGrp="1"/>
          </p:cNvSpPr>
          <p:nvPr>
            <p:ph type="body" sz="quarter" idx="86" hasCustomPrompt="1"/>
          </p:nvPr>
        </p:nvSpPr>
        <p:spPr>
          <a:xfrm>
            <a:off x="9598649" y="3062566"/>
            <a:ext cx="1717351" cy="153888"/>
          </a:xfrm>
        </p:spPr>
        <p:txBody>
          <a:bodyPr>
            <a:noAutofit/>
          </a:bodyPr>
          <a:lstStyle>
            <a:lvl1pPr>
              <a:defRPr sz="800" b="0">
                <a:solidFill>
                  <a:schemeClr val="tx1"/>
                </a:solidFill>
              </a:defRPr>
            </a:lvl1pPr>
          </a:lstStyle>
          <a:p>
            <a:pPr lvl="0"/>
            <a:r>
              <a:rPr lang="en-US"/>
              <a:t>Title</a:t>
            </a:r>
          </a:p>
        </p:txBody>
      </p:sp>
      <p:sp>
        <p:nvSpPr>
          <p:cNvPr id="84" name="Text Placeholder 25">
            <a:extLst>
              <a:ext uri="{FF2B5EF4-FFF2-40B4-BE49-F238E27FC236}">
                <a16:creationId xmlns:a16="http://schemas.microsoft.com/office/drawing/2014/main" id="{2C37F45D-05FB-4653-8105-FC508250788A}"/>
              </a:ext>
            </a:extLst>
          </p:cNvPr>
          <p:cNvSpPr>
            <a:spLocks noGrp="1"/>
          </p:cNvSpPr>
          <p:nvPr>
            <p:ph type="body" sz="quarter" idx="87" hasCustomPrompt="1"/>
          </p:nvPr>
        </p:nvSpPr>
        <p:spPr>
          <a:xfrm>
            <a:off x="9591670" y="3434201"/>
            <a:ext cx="1898255"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Tree>
    <p:extLst>
      <p:ext uri="{BB962C8B-B14F-4D97-AF65-F5344CB8AC3E}">
        <p14:creationId xmlns:p14="http://schemas.microsoft.com/office/powerpoint/2010/main" val="133781035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hree Bi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2400758"/>
            <a:ext cx="3529584" cy="274320"/>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685800" y="2750212"/>
            <a:ext cx="3529584" cy="723300"/>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2133600"/>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57" name="Oval 56">
            <a:extLst>
              <a:ext uri="{FF2B5EF4-FFF2-40B4-BE49-F238E27FC236}">
                <a16:creationId xmlns:a16="http://schemas.microsoft.com/office/drawing/2014/main" id="{BC0446E8-20EC-B855-4251-D0893B51676A}"/>
              </a:ext>
            </a:extLst>
          </p:cNvPr>
          <p:cNvSpPr/>
          <p:nvPr userDrawn="1"/>
        </p:nvSpPr>
        <p:spPr>
          <a:xfrm>
            <a:off x="6039398" y="239354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8" name="Oval 57">
            <a:extLst>
              <a:ext uri="{FF2B5EF4-FFF2-40B4-BE49-F238E27FC236}">
                <a16:creationId xmlns:a16="http://schemas.microsoft.com/office/drawing/2014/main" id="{1E4ED9AE-C008-2C6B-EBF3-3D51D67E6436}"/>
              </a:ext>
            </a:extLst>
          </p:cNvPr>
          <p:cNvSpPr/>
          <p:nvPr userDrawn="1"/>
        </p:nvSpPr>
        <p:spPr>
          <a:xfrm>
            <a:off x="6039398" y="239354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9" name="Picture Placeholder 4">
            <a:extLst>
              <a:ext uri="{FF2B5EF4-FFF2-40B4-BE49-F238E27FC236}">
                <a16:creationId xmlns:a16="http://schemas.microsoft.com/office/drawing/2014/main" id="{3E515244-51B8-33AA-D60E-117AB7D3F46A}"/>
              </a:ext>
            </a:extLst>
          </p:cNvPr>
          <p:cNvSpPr>
            <a:spLocks noGrp="1"/>
          </p:cNvSpPr>
          <p:nvPr>
            <p:ph type="pic" sz="quarter" idx="17"/>
          </p:nvPr>
        </p:nvSpPr>
        <p:spPr>
          <a:xfrm>
            <a:off x="6039398" y="239352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0" name="Text Placeholder 25">
            <a:extLst>
              <a:ext uri="{FF2B5EF4-FFF2-40B4-BE49-F238E27FC236}">
                <a16:creationId xmlns:a16="http://schemas.microsoft.com/office/drawing/2014/main" id="{A1027351-C0D4-CD15-CBA5-EDA6A9B94434}"/>
              </a:ext>
            </a:extLst>
          </p:cNvPr>
          <p:cNvSpPr>
            <a:spLocks noGrp="1"/>
          </p:cNvSpPr>
          <p:nvPr>
            <p:ph type="body" sz="quarter" idx="18" hasCustomPrompt="1"/>
          </p:nvPr>
        </p:nvSpPr>
        <p:spPr>
          <a:xfrm>
            <a:off x="6039399" y="3584702"/>
            <a:ext cx="1664208" cy="153888"/>
          </a:xfrm>
        </p:spPr>
        <p:txBody>
          <a:bodyPr>
            <a:noAutofit/>
          </a:bodyPr>
          <a:lstStyle>
            <a:lvl1pPr>
              <a:defRPr sz="1000" b="1">
                <a:solidFill>
                  <a:schemeClr val="accent2"/>
                </a:solidFill>
              </a:defRPr>
            </a:lvl1pPr>
          </a:lstStyle>
          <a:p>
            <a:pPr lvl="0"/>
            <a:r>
              <a:rPr lang="en-US"/>
              <a:t>Name</a:t>
            </a:r>
          </a:p>
        </p:txBody>
      </p:sp>
      <p:sp>
        <p:nvSpPr>
          <p:cNvPr id="61" name="Text Placeholder 25">
            <a:extLst>
              <a:ext uri="{FF2B5EF4-FFF2-40B4-BE49-F238E27FC236}">
                <a16:creationId xmlns:a16="http://schemas.microsoft.com/office/drawing/2014/main" id="{C7C05E50-409F-399E-DD38-12841190E070}"/>
              </a:ext>
            </a:extLst>
          </p:cNvPr>
          <p:cNvSpPr>
            <a:spLocks noGrp="1"/>
          </p:cNvSpPr>
          <p:nvPr>
            <p:ph type="body" sz="quarter" idx="23" hasCustomPrompt="1"/>
          </p:nvPr>
        </p:nvSpPr>
        <p:spPr>
          <a:xfrm>
            <a:off x="6039399" y="3785393"/>
            <a:ext cx="1664208" cy="153888"/>
          </a:xfrm>
        </p:spPr>
        <p:txBody>
          <a:bodyPr>
            <a:noAutofit/>
          </a:bodyPr>
          <a:lstStyle>
            <a:lvl1pPr>
              <a:defRPr sz="800" b="0">
                <a:solidFill>
                  <a:schemeClr val="tx1"/>
                </a:solidFill>
              </a:defRPr>
            </a:lvl1pPr>
          </a:lstStyle>
          <a:p>
            <a:pPr lvl="0"/>
            <a:r>
              <a:rPr lang="en-US"/>
              <a:t>Title</a:t>
            </a:r>
          </a:p>
        </p:txBody>
      </p:sp>
      <p:sp>
        <p:nvSpPr>
          <p:cNvPr id="62" name="Oval 61">
            <a:extLst>
              <a:ext uri="{FF2B5EF4-FFF2-40B4-BE49-F238E27FC236}">
                <a16:creationId xmlns:a16="http://schemas.microsoft.com/office/drawing/2014/main" id="{5A2C5D13-B19D-3688-0851-FF93C4F35643}"/>
              </a:ext>
            </a:extLst>
          </p:cNvPr>
          <p:cNvSpPr/>
          <p:nvPr userDrawn="1"/>
        </p:nvSpPr>
        <p:spPr>
          <a:xfrm>
            <a:off x="7939546" y="239354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3" name="Oval 62">
            <a:extLst>
              <a:ext uri="{FF2B5EF4-FFF2-40B4-BE49-F238E27FC236}">
                <a16:creationId xmlns:a16="http://schemas.microsoft.com/office/drawing/2014/main" id="{A90BBF06-2E0F-EF58-ED41-FB07DAB45A6F}"/>
              </a:ext>
            </a:extLst>
          </p:cNvPr>
          <p:cNvSpPr/>
          <p:nvPr userDrawn="1"/>
        </p:nvSpPr>
        <p:spPr>
          <a:xfrm>
            <a:off x="7939546" y="239354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4" name="Picture Placeholder 4">
            <a:extLst>
              <a:ext uri="{FF2B5EF4-FFF2-40B4-BE49-F238E27FC236}">
                <a16:creationId xmlns:a16="http://schemas.microsoft.com/office/drawing/2014/main" id="{4A9148FB-5501-A970-829F-81445DD66698}"/>
              </a:ext>
            </a:extLst>
          </p:cNvPr>
          <p:cNvSpPr>
            <a:spLocks noGrp="1"/>
          </p:cNvSpPr>
          <p:nvPr>
            <p:ph type="pic" sz="quarter" idx="47"/>
          </p:nvPr>
        </p:nvSpPr>
        <p:spPr>
          <a:xfrm>
            <a:off x="7939546" y="239351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5" name="Text Placeholder 25">
            <a:extLst>
              <a:ext uri="{FF2B5EF4-FFF2-40B4-BE49-F238E27FC236}">
                <a16:creationId xmlns:a16="http://schemas.microsoft.com/office/drawing/2014/main" id="{51247593-341F-00F0-2821-2842F790FA87}"/>
              </a:ext>
            </a:extLst>
          </p:cNvPr>
          <p:cNvSpPr>
            <a:spLocks noGrp="1"/>
          </p:cNvSpPr>
          <p:nvPr>
            <p:ph type="body" sz="quarter" idx="48" hasCustomPrompt="1"/>
          </p:nvPr>
        </p:nvSpPr>
        <p:spPr>
          <a:xfrm>
            <a:off x="7939545" y="3584702"/>
            <a:ext cx="1664208" cy="153888"/>
          </a:xfrm>
        </p:spPr>
        <p:txBody>
          <a:bodyPr>
            <a:noAutofit/>
          </a:bodyPr>
          <a:lstStyle>
            <a:lvl1pPr>
              <a:defRPr sz="1000" b="1">
                <a:solidFill>
                  <a:schemeClr val="accent2"/>
                </a:solidFill>
              </a:defRPr>
            </a:lvl1pPr>
          </a:lstStyle>
          <a:p>
            <a:pPr lvl="0"/>
            <a:r>
              <a:rPr lang="en-US"/>
              <a:t>Name</a:t>
            </a:r>
          </a:p>
        </p:txBody>
      </p:sp>
      <p:sp>
        <p:nvSpPr>
          <p:cNvPr id="66" name="Text Placeholder 25">
            <a:extLst>
              <a:ext uri="{FF2B5EF4-FFF2-40B4-BE49-F238E27FC236}">
                <a16:creationId xmlns:a16="http://schemas.microsoft.com/office/drawing/2014/main" id="{2159E433-C498-9505-08A4-F6AAEA2FB0B8}"/>
              </a:ext>
            </a:extLst>
          </p:cNvPr>
          <p:cNvSpPr>
            <a:spLocks noGrp="1"/>
          </p:cNvSpPr>
          <p:nvPr>
            <p:ph type="body" sz="quarter" idx="49" hasCustomPrompt="1"/>
          </p:nvPr>
        </p:nvSpPr>
        <p:spPr>
          <a:xfrm>
            <a:off x="7939545" y="3785389"/>
            <a:ext cx="1664208" cy="153888"/>
          </a:xfrm>
        </p:spPr>
        <p:txBody>
          <a:bodyPr>
            <a:noAutofit/>
          </a:bodyPr>
          <a:lstStyle>
            <a:lvl1pPr>
              <a:defRPr sz="800" b="0">
                <a:solidFill>
                  <a:schemeClr val="tx1"/>
                </a:solidFill>
              </a:defRPr>
            </a:lvl1pPr>
          </a:lstStyle>
          <a:p>
            <a:pPr lvl="0"/>
            <a:r>
              <a:rPr lang="en-US"/>
              <a:t>Title</a:t>
            </a:r>
          </a:p>
        </p:txBody>
      </p:sp>
      <p:sp>
        <p:nvSpPr>
          <p:cNvPr id="67" name="Oval 66">
            <a:extLst>
              <a:ext uri="{FF2B5EF4-FFF2-40B4-BE49-F238E27FC236}">
                <a16:creationId xmlns:a16="http://schemas.microsoft.com/office/drawing/2014/main" id="{94FF121B-9CDC-69D0-3554-94F85DE189C4}"/>
              </a:ext>
            </a:extLst>
          </p:cNvPr>
          <p:cNvSpPr/>
          <p:nvPr userDrawn="1"/>
        </p:nvSpPr>
        <p:spPr>
          <a:xfrm>
            <a:off x="9845221" y="239354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8" name="Oval 67">
            <a:extLst>
              <a:ext uri="{FF2B5EF4-FFF2-40B4-BE49-F238E27FC236}">
                <a16:creationId xmlns:a16="http://schemas.microsoft.com/office/drawing/2014/main" id="{B4CC4538-9C03-2045-4C55-5B87E519DDFC}"/>
              </a:ext>
            </a:extLst>
          </p:cNvPr>
          <p:cNvSpPr/>
          <p:nvPr userDrawn="1"/>
        </p:nvSpPr>
        <p:spPr>
          <a:xfrm>
            <a:off x="9845221" y="239354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9" name="Picture Placeholder 4">
            <a:extLst>
              <a:ext uri="{FF2B5EF4-FFF2-40B4-BE49-F238E27FC236}">
                <a16:creationId xmlns:a16="http://schemas.microsoft.com/office/drawing/2014/main" id="{962B1855-A9D8-52B4-830B-D31231FE89D1}"/>
              </a:ext>
            </a:extLst>
          </p:cNvPr>
          <p:cNvSpPr>
            <a:spLocks noGrp="1"/>
          </p:cNvSpPr>
          <p:nvPr>
            <p:ph type="pic" sz="quarter" idx="53"/>
          </p:nvPr>
        </p:nvSpPr>
        <p:spPr>
          <a:xfrm>
            <a:off x="9845221" y="239351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70" name="Text Placeholder 25">
            <a:extLst>
              <a:ext uri="{FF2B5EF4-FFF2-40B4-BE49-F238E27FC236}">
                <a16:creationId xmlns:a16="http://schemas.microsoft.com/office/drawing/2014/main" id="{B698C0BC-F280-919D-E0E7-66981A6A97C5}"/>
              </a:ext>
            </a:extLst>
          </p:cNvPr>
          <p:cNvSpPr>
            <a:spLocks noGrp="1"/>
          </p:cNvSpPr>
          <p:nvPr>
            <p:ph type="body" sz="quarter" idx="54" hasCustomPrompt="1"/>
          </p:nvPr>
        </p:nvSpPr>
        <p:spPr>
          <a:xfrm>
            <a:off x="9845220" y="3584702"/>
            <a:ext cx="1664208" cy="153888"/>
          </a:xfrm>
        </p:spPr>
        <p:txBody>
          <a:bodyPr>
            <a:noAutofit/>
          </a:bodyPr>
          <a:lstStyle>
            <a:lvl1pPr>
              <a:defRPr sz="1000" b="1">
                <a:solidFill>
                  <a:schemeClr val="accent2"/>
                </a:solidFill>
              </a:defRPr>
            </a:lvl1pPr>
          </a:lstStyle>
          <a:p>
            <a:pPr lvl="0"/>
            <a:r>
              <a:rPr lang="en-US"/>
              <a:t>Name</a:t>
            </a:r>
          </a:p>
        </p:txBody>
      </p:sp>
      <p:sp>
        <p:nvSpPr>
          <p:cNvPr id="71" name="Text Placeholder 25">
            <a:extLst>
              <a:ext uri="{FF2B5EF4-FFF2-40B4-BE49-F238E27FC236}">
                <a16:creationId xmlns:a16="http://schemas.microsoft.com/office/drawing/2014/main" id="{F96D21FD-1A70-35F2-FA7A-B79399B05040}"/>
              </a:ext>
            </a:extLst>
          </p:cNvPr>
          <p:cNvSpPr>
            <a:spLocks noGrp="1"/>
          </p:cNvSpPr>
          <p:nvPr>
            <p:ph type="body" sz="quarter" idx="55" hasCustomPrompt="1"/>
          </p:nvPr>
        </p:nvSpPr>
        <p:spPr>
          <a:xfrm>
            <a:off x="9845220" y="3785385"/>
            <a:ext cx="1664208" cy="153888"/>
          </a:xfrm>
        </p:spPr>
        <p:txBody>
          <a:bodyPr>
            <a:noAutofit/>
          </a:bodyPr>
          <a:lstStyle>
            <a:lvl1pPr>
              <a:defRPr sz="800" b="0">
                <a:solidFill>
                  <a:schemeClr val="tx1"/>
                </a:solidFill>
              </a:defRPr>
            </a:lvl1pPr>
          </a:lstStyle>
          <a:p>
            <a:pPr lvl="0"/>
            <a:r>
              <a:rPr lang="en-US"/>
              <a:t>Title</a:t>
            </a:r>
          </a:p>
        </p:txBody>
      </p:sp>
      <p:pic>
        <p:nvPicPr>
          <p:cNvPr id="4" name="Graphic 3">
            <a:extLst>
              <a:ext uri="{FF2B5EF4-FFF2-40B4-BE49-F238E27FC236}">
                <a16:creationId xmlns:a16="http://schemas.microsoft.com/office/drawing/2014/main" id="{8D57F8EF-0F96-84F8-86BC-8834C208D90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55903407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Individual Bio">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DE253479-1A8A-3427-C141-ADF76152A410}"/>
              </a:ext>
            </a:extLst>
          </p:cNvPr>
          <p:cNvSpPr/>
          <p:nvPr userDrawn="1"/>
        </p:nvSpPr>
        <p:spPr>
          <a:xfrm>
            <a:off x="1" y="0"/>
            <a:ext cx="42177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2" y="804672"/>
            <a:ext cx="2624327" cy="877824"/>
          </a:xfrm>
        </p:spPr>
        <p:txBody>
          <a:bodyPr anchor="t"/>
          <a:lstStyle>
            <a:lvl1pPr>
              <a:defRPr sz="2000">
                <a:solidFill>
                  <a:schemeClr val="bg1"/>
                </a:solidFill>
              </a:defRPr>
            </a:lvl1pPr>
          </a:lstStyle>
          <a:p>
            <a:r>
              <a:rPr lang="en-US"/>
              <a:t>Click to edit Master title style</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47" name="Oval 46">
            <a:extLst>
              <a:ext uri="{FF2B5EF4-FFF2-40B4-BE49-F238E27FC236}">
                <a16:creationId xmlns:a16="http://schemas.microsoft.com/office/drawing/2014/main" id="{E148F63E-7487-691F-5D32-ABAE91A28A9E}"/>
              </a:ext>
            </a:extLst>
          </p:cNvPr>
          <p:cNvSpPr/>
          <p:nvPr userDrawn="1"/>
        </p:nvSpPr>
        <p:spPr>
          <a:xfrm>
            <a:off x="685801" y="2055429"/>
            <a:ext cx="1371601" cy="1371512"/>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8" name="Oval 47">
            <a:extLst>
              <a:ext uri="{FF2B5EF4-FFF2-40B4-BE49-F238E27FC236}">
                <a16:creationId xmlns:a16="http://schemas.microsoft.com/office/drawing/2014/main" id="{0271E611-4924-EE04-473C-1C37A50A33B9}"/>
              </a:ext>
            </a:extLst>
          </p:cNvPr>
          <p:cNvSpPr/>
          <p:nvPr userDrawn="1"/>
        </p:nvSpPr>
        <p:spPr>
          <a:xfrm>
            <a:off x="685801" y="2055429"/>
            <a:ext cx="1371601" cy="1371512"/>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9" name="Picture Placeholder 4">
            <a:extLst>
              <a:ext uri="{FF2B5EF4-FFF2-40B4-BE49-F238E27FC236}">
                <a16:creationId xmlns:a16="http://schemas.microsoft.com/office/drawing/2014/main" id="{B6F28B00-029A-9C21-B417-619539054794}"/>
              </a:ext>
            </a:extLst>
          </p:cNvPr>
          <p:cNvSpPr>
            <a:spLocks noGrp="1"/>
          </p:cNvSpPr>
          <p:nvPr>
            <p:ph type="pic" sz="quarter" idx="17"/>
          </p:nvPr>
        </p:nvSpPr>
        <p:spPr>
          <a:xfrm>
            <a:off x="685801" y="2055401"/>
            <a:ext cx="1371601" cy="1371512"/>
          </a:xfrm>
          <a:prstGeom prst="ellipse">
            <a:avLst/>
          </a:prstGeom>
          <a:noFill/>
        </p:spPr>
        <p:txBody>
          <a:bodyPr/>
          <a:lstStyle>
            <a:lvl1pPr marL="0" indent="0">
              <a:buNone/>
              <a:defRPr sz="1400"/>
            </a:lvl1pPr>
          </a:lstStyle>
          <a:p>
            <a:r>
              <a:rPr lang="en-US"/>
              <a:t>Click icon to add picture</a:t>
            </a:r>
            <a:endParaRPr lang="en-BR"/>
          </a:p>
        </p:txBody>
      </p:sp>
      <p:sp>
        <p:nvSpPr>
          <p:cNvPr id="50" name="Text Placeholder 25">
            <a:extLst>
              <a:ext uri="{FF2B5EF4-FFF2-40B4-BE49-F238E27FC236}">
                <a16:creationId xmlns:a16="http://schemas.microsoft.com/office/drawing/2014/main" id="{A20A25D8-A9A8-0873-5A22-C9657D100C7E}"/>
              </a:ext>
            </a:extLst>
          </p:cNvPr>
          <p:cNvSpPr>
            <a:spLocks noGrp="1"/>
          </p:cNvSpPr>
          <p:nvPr>
            <p:ph type="body" sz="quarter" idx="18" hasCustomPrompt="1"/>
          </p:nvPr>
        </p:nvSpPr>
        <p:spPr>
          <a:xfrm>
            <a:off x="685800" y="3604772"/>
            <a:ext cx="1828755" cy="246221"/>
          </a:xfrm>
        </p:spPr>
        <p:txBody>
          <a:bodyPr>
            <a:noAutofit/>
          </a:bodyPr>
          <a:lstStyle>
            <a:lvl1pPr>
              <a:defRPr sz="1600" b="1">
                <a:solidFill>
                  <a:schemeClr val="bg1"/>
                </a:solidFill>
              </a:defRPr>
            </a:lvl1pPr>
          </a:lstStyle>
          <a:p>
            <a:pPr lvl="0"/>
            <a:r>
              <a:rPr lang="en-US"/>
              <a:t>Name</a:t>
            </a:r>
          </a:p>
        </p:txBody>
      </p:sp>
      <p:sp>
        <p:nvSpPr>
          <p:cNvPr id="51" name="Text Placeholder 25">
            <a:extLst>
              <a:ext uri="{FF2B5EF4-FFF2-40B4-BE49-F238E27FC236}">
                <a16:creationId xmlns:a16="http://schemas.microsoft.com/office/drawing/2014/main" id="{378A9960-B824-31F4-EB54-54472F9DFC28}"/>
              </a:ext>
            </a:extLst>
          </p:cNvPr>
          <p:cNvSpPr>
            <a:spLocks noGrp="1"/>
          </p:cNvSpPr>
          <p:nvPr>
            <p:ph type="body" sz="quarter" idx="23" hasCustomPrompt="1"/>
          </p:nvPr>
        </p:nvSpPr>
        <p:spPr>
          <a:xfrm>
            <a:off x="685800" y="3882405"/>
            <a:ext cx="1828755" cy="153888"/>
          </a:xfrm>
        </p:spPr>
        <p:txBody>
          <a:bodyPr>
            <a:noAutofit/>
          </a:bodyPr>
          <a:lstStyle>
            <a:lvl1pPr>
              <a:defRPr sz="1000" b="0">
                <a:solidFill>
                  <a:schemeClr val="bg1"/>
                </a:solidFill>
              </a:defRPr>
            </a:lvl1pPr>
          </a:lstStyle>
          <a:p>
            <a:pPr lvl="0"/>
            <a:r>
              <a:rPr lang="en-US"/>
              <a:t>Title</a:t>
            </a:r>
          </a:p>
        </p:txBody>
      </p:sp>
      <p:sp>
        <p:nvSpPr>
          <p:cNvPr id="101" name="Text Placeholder 25">
            <a:extLst>
              <a:ext uri="{FF2B5EF4-FFF2-40B4-BE49-F238E27FC236}">
                <a16:creationId xmlns:a16="http://schemas.microsoft.com/office/drawing/2014/main" id="{91FA8729-48CA-26BB-8925-309380FD6EEB}"/>
              </a:ext>
            </a:extLst>
          </p:cNvPr>
          <p:cNvSpPr>
            <a:spLocks noGrp="1"/>
          </p:cNvSpPr>
          <p:nvPr>
            <p:ph type="body" sz="quarter" idx="24" hasCustomPrompt="1"/>
          </p:nvPr>
        </p:nvSpPr>
        <p:spPr>
          <a:xfrm>
            <a:off x="5129455" y="2144887"/>
            <a:ext cx="5973520" cy="598315"/>
          </a:xfrm>
        </p:spPr>
        <p:txBody>
          <a:bodyPr>
            <a:noAutofit/>
          </a:bodyPr>
          <a:lstStyle>
            <a:lvl1pPr>
              <a:lnSpc>
                <a:spcPct val="95000"/>
              </a:lnSpc>
              <a:defRPr sz="1600" b="1" i="0">
                <a:solidFill>
                  <a:schemeClr val="accent2"/>
                </a:solidFill>
                <a:latin typeface="Cambria" panose="02040503050406030204" pitchFamily="18" charset="0"/>
              </a:defRPr>
            </a:lvl1pPr>
          </a:lstStyle>
          <a:p>
            <a:pPr lvl="0"/>
            <a:r>
              <a:rPr lang="en-US" err="1"/>
              <a:t>Lede</a:t>
            </a:r>
            <a:r>
              <a:rPr lang="en-US"/>
              <a:t> Text Here</a:t>
            </a:r>
          </a:p>
        </p:txBody>
      </p:sp>
      <p:sp>
        <p:nvSpPr>
          <p:cNvPr id="102" name="Text Placeholder 25">
            <a:extLst>
              <a:ext uri="{FF2B5EF4-FFF2-40B4-BE49-F238E27FC236}">
                <a16:creationId xmlns:a16="http://schemas.microsoft.com/office/drawing/2014/main" id="{080EE8EF-8C4B-5D5F-81C0-F4E31034F698}"/>
              </a:ext>
            </a:extLst>
          </p:cNvPr>
          <p:cNvSpPr>
            <a:spLocks noGrp="1"/>
          </p:cNvSpPr>
          <p:nvPr>
            <p:ph type="body" sz="quarter" idx="25" hasCustomPrompt="1"/>
          </p:nvPr>
        </p:nvSpPr>
        <p:spPr>
          <a:xfrm>
            <a:off x="5129455" y="3508866"/>
            <a:ext cx="5973520" cy="1756554"/>
          </a:xfrm>
        </p:spPr>
        <p:txBody>
          <a:bodyPr>
            <a:noAutofit/>
          </a:bodyPr>
          <a:lstStyle>
            <a:lvl1pPr>
              <a:defRPr sz="1000" b="0" i="0">
                <a:solidFill>
                  <a:schemeClr val="tx1"/>
                </a:solidFill>
                <a:latin typeface="+mn-lt"/>
              </a:defRPr>
            </a:lvl1pPr>
          </a:lstStyle>
          <a:p>
            <a:pPr lvl="0"/>
            <a:r>
              <a:rPr lang="en-US"/>
              <a:t>Body Text Here</a:t>
            </a:r>
          </a:p>
        </p:txBody>
      </p:sp>
      <p:pic>
        <p:nvPicPr>
          <p:cNvPr id="3" name="Graphic 2">
            <a:extLst>
              <a:ext uri="{FF2B5EF4-FFF2-40B4-BE49-F238E27FC236}">
                <a16:creationId xmlns:a16="http://schemas.microsoft.com/office/drawing/2014/main" id="{42F1268A-75A4-75F9-8EAC-0CEB01AE792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11792697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Individual Bio w/ Contacts">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DE253479-1A8A-3427-C141-ADF76152A410}"/>
              </a:ext>
            </a:extLst>
          </p:cNvPr>
          <p:cNvSpPr/>
          <p:nvPr userDrawn="1"/>
        </p:nvSpPr>
        <p:spPr>
          <a:xfrm>
            <a:off x="1" y="0"/>
            <a:ext cx="42177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2" y="804672"/>
            <a:ext cx="2624327" cy="877824"/>
          </a:xfrm>
        </p:spPr>
        <p:txBody>
          <a:bodyPr anchor="t"/>
          <a:lstStyle>
            <a:lvl1pPr>
              <a:defRPr sz="2000">
                <a:solidFill>
                  <a:schemeClr val="bg1"/>
                </a:solidFill>
              </a:defRPr>
            </a:lvl1pPr>
          </a:lstStyle>
          <a:p>
            <a:r>
              <a:rPr lang="en-US"/>
              <a:t>Click to edit Master title style</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47" name="Oval 46">
            <a:extLst>
              <a:ext uri="{FF2B5EF4-FFF2-40B4-BE49-F238E27FC236}">
                <a16:creationId xmlns:a16="http://schemas.microsoft.com/office/drawing/2014/main" id="{E148F63E-7487-691F-5D32-ABAE91A28A9E}"/>
              </a:ext>
            </a:extLst>
          </p:cNvPr>
          <p:cNvSpPr/>
          <p:nvPr userDrawn="1"/>
        </p:nvSpPr>
        <p:spPr>
          <a:xfrm>
            <a:off x="685801" y="2055429"/>
            <a:ext cx="1371601" cy="1371512"/>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8" name="Oval 47">
            <a:extLst>
              <a:ext uri="{FF2B5EF4-FFF2-40B4-BE49-F238E27FC236}">
                <a16:creationId xmlns:a16="http://schemas.microsoft.com/office/drawing/2014/main" id="{0271E611-4924-EE04-473C-1C37A50A33B9}"/>
              </a:ext>
            </a:extLst>
          </p:cNvPr>
          <p:cNvSpPr/>
          <p:nvPr userDrawn="1"/>
        </p:nvSpPr>
        <p:spPr>
          <a:xfrm>
            <a:off x="685801" y="2055429"/>
            <a:ext cx="1371601" cy="1371512"/>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9" name="Picture Placeholder 4">
            <a:extLst>
              <a:ext uri="{FF2B5EF4-FFF2-40B4-BE49-F238E27FC236}">
                <a16:creationId xmlns:a16="http://schemas.microsoft.com/office/drawing/2014/main" id="{B6F28B00-029A-9C21-B417-619539054794}"/>
              </a:ext>
            </a:extLst>
          </p:cNvPr>
          <p:cNvSpPr>
            <a:spLocks noGrp="1"/>
          </p:cNvSpPr>
          <p:nvPr>
            <p:ph type="pic" sz="quarter" idx="17"/>
          </p:nvPr>
        </p:nvSpPr>
        <p:spPr>
          <a:xfrm>
            <a:off x="685801" y="2055401"/>
            <a:ext cx="1371601" cy="1371512"/>
          </a:xfrm>
          <a:prstGeom prst="ellipse">
            <a:avLst/>
          </a:prstGeom>
          <a:noFill/>
        </p:spPr>
        <p:txBody>
          <a:bodyPr/>
          <a:lstStyle>
            <a:lvl1pPr marL="0" indent="0">
              <a:buNone/>
              <a:defRPr sz="1400"/>
            </a:lvl1pPr>
          </a:lstStyle>
          <a:p>
            <a:r>
              <a:rPr lang="en-US"/>
              <a:t>Click icon to add picture</a:t>
            </a:r>
            <a:endParaRPr lang="en-BR"/>
          </a:p>
        </p:txBody>
      </p:sp>
      <p:sp>
        <p:nvSpPr>
          <p:cNvPr id="50" name="Text Placeholder 25">
            <a:extLst>
              <a:ext uri="{FF2B5EF4-FFF2-40B4-BE49-F238E27FC236}">
                <a16:creationId xmlns:a16="http://schemas.microsoft.com/office/drawing/2014/main" id="{A20A25D8-A9A8-0873-5A22-C9657D100C7E}"/>
              </a:ext>
            </a:extLst>
          </p:cNvPr>
          <p:cNvSpPr>
            <a:spLocks noGrp="1"/>
          </p:cNvSpPr>
          <p:nvPr>
            <p:ph type="body" sz="quarter" idx="18" hasCustomPrompt="1"/>
          </p:nvPr>
        </p:nvSpPr>
        <p:spPr>
          <a:xfrm>
            <a:off x="685800" y="3604772"/>
            <a:ext cx="1828755" cy="246221"/>
          </a:xfrm>
        </p:spPr>
        <p:txBody>
          <a:bodyPr>
            <a:noAutofit/>
          </a:bodyPr>
          <a:lstStyle>
            <a:lvl1pPr>
              <a:defRPr sz="1600" b="1">
                <a:solidFill>
                  <a:schemeClr val="bg1"/>
                </a:solidFill>
              </a:defRPr>
            </a:lvl1pPr>
          </a:lstStyle>
          <a:p>
            <a:pPr lvl="0"/>
            <a:r>
              <a:rPr lang="en-US"/>
              <a:t>Name</a:t>
            </a:r>
          </a:p>
        </p:txBody>
      </p:sp>
      <p:sp>
        <p:nvSpPr>
          <p:cNvPr id="51" name="Text Placeholder 25">
            <a:extLst>
              <a:ext uri="{FF2B5EF4-FFF2-40B4-BE49-F238E27FC236}">
                <a16:creationId xmlns:a16="http://schemas.microsoft.com/office/drawing/2014/main" id="{378A9960-B824-31F4-EB54-54472F9DFC28}"/>
              </a:ext>
            </a:extLst>
          </p:cNvPr>
          <p:cNvSpPr>
            <a:spLocks noGrp="1"/>
          </p:cNvSpPr>
          <p:nvPr>
            <p:ph type="body" sz="quarter" idx="23" hasCustomPrompt="1"/>
          </p:nvPr>
        </p:nvSpPr>
        <p:spPr>
          <a:xfrm>
            <a:off x="685800" y="3882405"/>
            <a:ext cx="1828755" cy="153888"/>
          </a:xfrm>
        </p:spPr>
        <p:txBody>
          <a:bodyPr>
            <a:noAutofit/>
          </a:bodyPr>
          <a:lstStyle>
            <a:lvl1pPr>
              <a:defRPr sz="1000" b="0">
                <a:solidFill>
                  <a:schemeClr val="bg1"/>
                </a:solidFill>
              </a:defRPr>
            </a:lvl1pPr>
          </a:lstStyle>
          <a:p>
            <a:pPr lvl="0"/>
            <a:r>
              <a:rPr lang="en-US"/>
              <a:t>Title</a:t>
            </a:r>
          </a:p>
        </p:txBody>
      </p:sp>
      <p:sp>
        <p:nvSpPr>
          <p:cNvPr id="101" name="Text Placeholder 25">
            <a:extLst>
              <a:ext uri="{FF2B5EF4-FFF2-40B4-BE49-F238E27FC236}">
                <a16:creationId xmlns:a16="http://schemas.microsoft.com/office/drawing/2014/main" id="{91FA8729-48CA-26BB-8925-309380FD6EEB}"/>
              </a:ext>
            </a:extLst>
          </p:cNvPr>
          <p:cNvSpPr>
            <a:spLocks noGrp="1"/>
          </p:cNvSpPr>
          <p:nvPr>
            <p:ph type="body" sz="quarter" idx="24" hasCustomPrompt="1"/>
          </p:nvPr>
        </p:nvSpPr>
        <p:spPr>
          <a:xfrm>
            <a:off x="5129455" y="2144887"/>
            <a:ext cx="5973520" cy="598315"/>
          </a:xfrm>
        </p:spPr>
        <p:txBody>
          <a:bodyPr>
            <a:noAutofit/>
          </a:bodyPr>
          <a:lstStyle>
            <a:lvl1pPr>
              <a:lnSpc>
                <a:spcPct val="95000"/>
              </a:lnSpc>
              <a:defRPr sz="1600" b="1" i="0">
                <a:solidFill>
                  <a:schemeClr val="accent2"/>
                </a:solidFill>
                <a:latin typeface="Cambria" panose="02040503050406030204" pitchFamily="18" charset="0"/>
              </a:defRPr>
            </a:lvl1pPr>
          </a:lstStyle>
          <a:p>
            <a:pPr lvl="0"/>
            <a:r>
              <a:rPr lang="en-US" err="1"/>
              <a:t>Lede</a:t>
            </a:r>
            <a:r>
              <a:rPr lang="en-US"/>
              <a:t> Text Here</a:t>
            </a:r>
          </a:p>
        </p:txBody>
      </p:sp>
      <p:sp>
        <p:nvSpPr>
          <p:cNvPr id="102" name="Text Placeholder 25">
            <a:extLst>
              <a:ext uri="{FF2B5EF4-FFF2-40B4-BE49-F238E27FC236}">
                <a16:creationId xmlns:a16="http://schemas.microsoft.com/office/drawing/2014/main" id="{080EE8EF-8C4B-5D5F-81C0-F4E31034F698}"/>
              </a:ext>
            </a:extLst>
          </p:cNvPr>
          <p:cNvSpPr>
            <a:spLocks noGrp="1"/>
          </p:cNvSpPr>
          <p:nvPr>
            <p:ph type="body" sz="quarter" idx="25" hasCustomPrompt="1"/>
          </p:nvPr>
        </p:nvSpPr>
        <p:spPr>
          <a:xfrm>
            <a:off x="5129455" y="3508866"/>
            <a:ext cx="5973520" cy="1756554"/>
          </a:xfrm>
        </p:spPr>
        <p:txBody>
          <a:bodyPr>
            <a:noAutofit/>
          </a:bodyPr>
          <a:lstStyle>
            <a:lvl1pPr>
              <a:defRPr sz="1000" b="0" i="0">
                <a:solidFill>
                  <a:schemeClr val="tx1"/>
                </a:solidFill>
                <a:latin typeface="+mn-lt"/>
              </a:defRPr>
            </a:lvl1pPr>
          </a:lstStyle>
          <a:p>
            <a:pPr lvl="0"/>
            <a:r>
              <a:rPr lang="en-US"/>
              <a:t>Body Text Here</a:t>
            </a:r>
          </a:p>
        </p:txBody>
      </p:sp>
      <p:cxnSp>
        <p:nvCxnSpPr>
          <p:cNvPr id="3" name="Straight Connector 2">
            <a:extLst>
              <a:ext uri="{FF2B5EF4-FFF2-40B4-BE49-F238E27FC236}">
                <a16:creationId xmlns:a16="http://schemas.microsoft.com/office/drawing/2014/main" id="{AE1C420A-89EA-000F-87AB-BEC35C965F9A}"/>
              </a:ext>
            </a:extLst>
          </p:cNvPr>
          <p:cNvCxnSpPr>
            <a:cxnSpLocks/>
          </p:cNvCxnSpPr>
          <p:nvPr userDrawn="1"/>
        </p:nvCxnSpPr>
        <p:spPr>
          <a:xfrm>
            <a:off x="685801" y="4500614"/>
            <a:ext cx="1371601" cy="0"/>
          </a:xfrm>
          <a:prstGeom prst="line">
            <a:avLst/>
          </a:prstGeom>
          <a:ln w="15875" cap="sq">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 Placeholder 25">
            <a:extLst>
              <a:ext uri="{FF2B5EF4-FFF2-40B4-BE49-F238E27FC236}">
                <a16:creationId xmlns:a16="http://schemas.microsoft.com/office/drawing/2014/main" id="{C1B1E276-528A-24F5-4929-E66C33900A09}"/>
              </a:ext>
            </a:extLst>
          </p:cNvPr>
          <p:cNvSpPr>
            <a:spLocks noGrp="1"/>
          </p:cNvSpPr>
          <p:nvPr>
            <p:ph type="body" sz="quarter" idx="28" hasCustomPrompt="1"/>
          </p:nvPr>
        </p:nvSpPr>
        <p:spPr>
          <a:xfrm>
            <a:off x="685799" y="4269817"/>
            <a:ext cx="1828755" cy="153888"/>
          </a:xfrm>
        </p:spPr>
        <p:txBody>
          <a:bodyPr>
            <a:noAutofit/>
          </a:bodyPr>
          <a:lstStyle>
            <a:lvl1pPr>
              <a:defRPr sz="1000" b="0">
                <a:solidFill>
                  <a:schemeClr val="bg1"/>
                </a:solidFill>
              </a:defRPr>
            </a:lvl1pPr>
          </a:lstStyle>
          <a:p>
            <a:pPr lvl="0"/>
            <a:r>
              <a:rPr lang="en-US"/>
              <a:t>Location</a:t>
            </a:r>
          </a:p>
        </p:txBody>
      </p:sp>
      <p:sp>
        <p:nvSpPr>
          <p:cNvPr id="5" name="Text Placeholder 25">
            <a:extLst>
              <a:ext uri="{FF2B5EF4-FFF2-40B4-BE49-F238E27FC236}">
                <a16:creationId xmlns:a16="http://schemas.microsoft.com/office/drawing/2014/main" id="{022242FD-9196-C2E1-16C3-E3F838C29563}"/>
              </a:ext>
            </a:extLst>
          </p:cNvPr>
          <p:cNvSpPr>
            <a:spLocks noGrp="1"/>
          </p:cNvSpPr>
          <p:nvPr>
            <p:ph type="body" sz="quarter" idx="29" hasCustomPrompt="1"/>
          </p:nvPr>
        </p:nvSpPr>
        <p:spPr>
          <a:xfrm>
            <a:off x="685797" y="4740919"/>
            <a:ext cx="1828755" cy="564256"/>
          </a:xfrm>
        </p:spPr>
        <p:txBody>
          <a:bodyPr>
            <a:noAutofit/>
          </a:bodyPr>
          <a:lstStyle>
            <a:lvl1pPr>
              <a:spcBef>
                <a:spcPts val="300"/>
              </a:spcBef>
              <a:defRPr sz="1000" b="0">
                <a:solidFill>
                  <a:schemeClr val="bg1"/>
                </a:solidFill>
              </a:defRPr>
            </a:lvl1pPr>
          </a:lstStyle>
          <a:p>
            <a:pPr lvl="0"/>
            <a:r>
              <a:rPr lang="en-US"/>
              <a:t>Contact Info</a:t>
            </a:r>
          </a:p>
        </p:txBody>
      </p:sp>
      <p:pic>
        <p:nvPicPr>
          <p:cNvPr id="6" name="Graphic 5">
            <a:extLst>
              <a:ext uri="{FF2B5EF4-FFF2-40B4-BE49-F238E27FC236}">
                <a16:creationId xmlns:a16="http://schemas.microsoft.com/office/drawing/2014/main" id="{36AE606C-A84E-0935-3C79-EB10C3F8FC3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291459116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Experience - 4X">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7" name="Round Diagonal Corner Rectangle 6">
            <a:extLst>
              <a:ext uri="{FF2B5EF4-FFF2-40B4-BE49-F238E27FC236}">
                <a16:creationId xmlns:a16="http://schemas.microsoft.com/office/drawing/2014/main" id="{428428C3-1207-BD09-E240-3E6A75EAF16B}"/>
              </a:ext>
            </a:extLst>
          </p:cNvPr>
          <p:cNvSpPr/>
          <p:nvPr userDrawn="1"/>
        </p:nvSpPr>
        <p:spPr>
          <a:xfrm>
            <a:off x="695720" y="4094051"/>
            <a:ext cx="5276088"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1" name="Round Diagonal Corner Rectangle 10">
            <a:extLst>
              <a:ext uri="{FF2B5EF4-FFF2-40B4-BE49-F238E27FC236}">
                <a16:creationId xmlns:a16="http://schemas.microsoft.com/office/drawing/2014/main" id="{9813D943-B6A7-A8B6-1A4A-4855A2443F9C}"/>
              </a:ext>
            </a:extLst>
          </p:cNvPr>
          <p:cNvSpPr/>
          <p:nvPr userDrawn="1"/>
        </p:nvSpPr>
        <p:spPr>
          <a:xfrm>
            <a:off x="695720" y="2133601"/>
            <a:ext cx="5276088"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13432"/>
            <a:ext cx="3922776"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4" y="2651760"/>
            <a:ext cx="3924401"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22969" y="804675"/>
            <a:ext cx="5276089" cy="725369"/>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67" name="Text Placeholder 3">
            <a:extLst>
              <a:ext uri="{FF2B5EF4-FFF2-40B4-BE49-F238E27FC236}">
                <a16:creationId xmlns:a16="http://schemas.microsoft.com/office/drawing/2014/main" id="{00CC5975-98F5-D28D-10E9-A02AF005474B}"/>
              </a:ext>
            </a:extLst>
          </p:cNvPr>
          <p:cNvSpPr>
            <a:spLocks noGrp="1"/>
          </p:cNvSpPr>
          <p:nvPr>
            <p:ph type="body" sz="quarter" idx="16" hasCustomPrompt="1"/>
          </p:nvPr>
        </p:nvSpPr>
        <p:spPr>
          <a:xfrm>
            <a:off x="1836331" y="2478026"/>
            <a:ext cx="3922776"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70" name="Text Placeholder 3">
            <a:extLst>
              <a:ext uri="{FF2B5EF4-FFF2-40B4-BE49-F238E27FC236}">
                <a16:creationId xmlns:a16="http://schemas.microsoft.com/office/drawing/2014/main" id="{19ACDBEE-5174-5298-BB2C-EBCE5555F746}"/>
              </a:ext>
            </a:extLst>
          </p:cNvPr>
          <p:cNvSpPr>
            <a:spLocks noGrp="1"/>
          </p:cNvSpPr>
          <p:nvPr>
            <p:ph type="body" sz="quarter" idx="17" hasCustomPrompt="1"/>
          </p:nvPr>
        </p:nvSpPr>
        <p:spPr>
          <a:xfrm>
            <a:off x="1836331" y="4279392"/>
            <a:ext cx="3922776"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71" name="Text Placeholder 18">
            <a:extLst>
              <a:ext uri="{FF2B5EF4-FFF2-40B4-BE49-F238E27FC236}">
                <a16:creationId xmlns:a16="http://schemas.microsoft.com/office/drawing/2014/main" id="{A1ABBAC5-EB25-F4DA-7443-7C2F0E2C63A5}"/>
              </a:ext>
            </a:extLst>
          </p:cNvPr>
          <p:cNvSpPr>
            <a:spLocks noGrp="1"/>
          </p:cNvSpPr>
          <p:nvPr>
            <p:ph type="body" sz="quarter" idx="18" hasCustomPrompt="1"/>
          </p:nvPr>
        </p:nvSpPr>
        <p:spPr>
          <a:xfrm>
            <a:off x="1836432" y="4617720"/>
            <a:ext cx="3922776"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73" name="Text Placeholder 3">
            <a:extLst>
              <a:ext uri="{FF2B5EF4-FFF2-40B4-BE49-F238E27FC236}">
                <a16:creationId xmlns:a16="http://schemas.microsoft.com/office/drawing/2014/main" id="{CA1F4518-9743-D947-D261-EBCD4F2FFF7A}"/>
              </a:ext>
            </a:extLst>
          </p:cNvPr>
          <p:cNvSpPr>
            <a:spLocks noGrp="1"/>
          </p:cNvSpPr>
          <p:nvPr>
            <p:ph type="body" sz="quarter" idx="19" hasCustomPrompt="1"/>
          </p:nvPr>
        </p:nvSpPr>
        <p:spPr>
          <a:xfrm>
            <a:off x="1836331" y="4443986"/>
            <a:ext cx="3922776"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74" name="Round Diagonal Corner Rectangle 73">
            <a:extLst>
              <a:ext uri="{FF2B5EF4-FFF2-40B4-BE49-F238E27FC236}">
                <a16:creationId xmlns:a16="http://schemas.microsoft.com/office/drawing/2014/main" id="{FACCD43A-AC23-253F-59EF-657CD8EEF1D0}"/>
              </a:ext>
            </a:extLst>
          </p:cNvPr>
          <p:cNvSpPr/>
          <p:nvPr userDrawn="1"/>
        </p:nvSpPr>
        <p:spPr>
          <a:xfrm>
            <a:off x="6231907" y="4094051"/>
            <a:ext cx="5276088"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5" name="Round Diagonal Corner Rectangle 74">
            <a:extLst>
              <a:ext uri="{FF2B5EF4-FFF2-40B4-BE49-F238E27FC236}">
                <a16:creationId xmlns:a16="http://schemas.microsoft.com/office/drawing/2014/main" id="{D4CB27A3-571C-392C-FD99-8D26772AC6A2}"/>
              </a:ext>
            </a:extLst>
          </p:cNvPr>
          <p:cNvSpPr/>
          <p:nvPr userDrawn="1"/>
        </p:nvSpPr>
        <p:spPr>
          <a:xfrm>
            <a:off x="6231907" y="2139107"/>
            <a:ext cx="5276088"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6" name="Text Placeholder 3">
            <a:extLst>
              <a:ext uri="{FF2B5EF4-FFF2-40B4-BE49-F238E27FC236}">
                <a16:creationId xmlns:a16="http://schemas.microsoft.com/office/drawing/2014/main" id="{C7884A95-EC53-04AF-12C0-E82FE9B19D9F}"/>
              </a:ext>
            </a:extLst>
          </p:cNvPr>
          <p:cNvSpPr>
            <a:spLocks noGrp="1"/>
          </p:cNvSpPr>
          <p:nvPr>
            <p:ph type="body" sz="quarter" idx="20" hasCustomPrompt="1"/>
          </p:nvPr>
        </p:nvSpPr>
        <p:spPr>
          <a:xfrm>
            <a:off x="7368655" y="2313432"/>
            <a:ext cx="3922776"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80" name="Text Placeholder 18">
            <a:extLst>
              <a:ext uri="{FF2B5EF4-FFF2-40B4-BE49-F238E27FC236}">
                <a16:creationId xmlns:a16="http://schemas.microsoft.com/office/drawing/2014/main" id="{2094FE3C-11AF-3DA4-2647-5AFC98BC1A23}"/>
              </a:ext>
            </a:extLst>
          </p:cNvPr>
          <p:cNvSpPr>
            <a:spLocks noGrp="1"/>
          </p:cNvSpPr>
          <p:nvPr>
            <p:ph type="body" sz="quarter" idx="21" hasCustomPrompt="1"/>
          </p:nvPr>
        </p:nvSpPr>
        <p:spPr>
          <a:xfrm>
            <a:off x="7368757" y="2651760"/>
            <a:ext cx="3922776"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91" name="Text Placeholder 3">
            <a:extLst>
              <a:ext uri="{FF2B5EF4-FFF2-40B4-BE49-F238E27FC236}">
                <a16:creationId xmlns:a16="http://schemas.microsoft.com/office/drawing/2014/main" id="{094B8918-20E4-0F8D-E8D9-2EB6E6381577}"/>
              </a:ext>
            </a:extLst>
          </p:cNvPr>
          <p:cNvSpPr>
            <a:spLocks noGrp="1"/>
          </p:cNvSpPr>
          <p:nvPr>
            <p:ph type="body" sz="quarter" idx="22" hasCustomPrompt="1"/>
          </p:nvPr>
        </p:nvSpPr>
        <p:spPr>
          <a:xfrm>
            <a:off x="7368655" y="2478026"/>
            <a:ext cx="3922776"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93" name="Text Placeholder 3">
            <a:extLst>
              <a:ext uri="{FF2B5EF4-FFF2-40B4-BE49-F238E27FC236}">
                <a16:creationId xmlns:a16="http://schemas.microsoft.com/office/drawing/2014/main" id="{F900AE4E-32F5-13DC-7846-0077A84FC169}"/>
              </a:ext>
            </a:extLst>
          </p:cNvPr>
          <p:cNvSpPr>
            <a:spLocks noGrp="1"/>
          </p:cNvSpPr>
          <p:nvPr>
            <p:ph type="body" sz="quarter" idx="23" hasCustomPrompt="1"/>
          </p:nvPr>
        </p:nvSpPr>
        <p:spPr>
          <a:xfrm>
            <a:off x="7368655" y="4279392"/>
            <a:ext cx="3922776"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94" name="Text Placeholder 18">
            <a:extLst>
              <a:ext uri="{FF2B5EF4-FFF2-40B4-BE49-F238E27FC236}">
                <a16:creationId xmlns:a16="http://schemas.microsoft.com/office/drawing/2014/main" id="{7E005E12-C9F5-4094-66D1-397D26BAAEF6}"/>
              </a:ext>
            </a:extLst>
          </p:cNvPr>
          <p:cNvSpPr>
            <a:spLocks noGrp="1"/>
          </p:cNvSpPr>
          <p:nvPr>
            <p:ph type="body" sz="quarter" idx="24" hasCustomPrompt="1"/>
          </p:nvPr>
        </p:nvSpPr>
        <p:spPr>
          <a:xfrm>
            <a:off x="7368757" y="4617720"/>
            <a:ext cx="3922776"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95" name="Text Placeholder 3">
            <a:extLst>
              <a:ext uri="{FF2B5EF4-FFF2-40B4-BE49-F238E27FC236}">
                <a16:creationId xmlns:a16="http://schemas.microsoft.com/office/drawing/2014/main" id="{3837ADC4-166D-9EFE-DB8B-748AC322FBF5}"/>
              </a:ext>
            </a:extLst>
          </p:cNvPr>
          <p:cNvSpPr>
            <a:spLocks noGrp="1"/>
          </p:cNvSpPr>
          <p:nvPr>
            <p:ph type="body" sz="quarter" idx="25" hasCustomPrompt="1"/>
          </p:nvPr>
        </p:nvSpPr>
        <p:spPr>
          <a:xfrm>
            <a:off x="7368655" y="4443986"/>
            <a:ext cx="3922776"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pic>
        <p:nvPicPr>
          <p:cNvPr id="3" name="Graphic 2">
            <a:extLst>
              <a:ext uri="{FF2B5EF4-FFF2-40B4-BE49-F238E27FC236}">
                <a16:creationId xmlns:a16="http://schemas.microsoft.com/office/drawing/2014/main" id="{D03ADB49-77F8-8910-C7AD-5FDF9993D6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46443378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Experience - 6X">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7" name="Round Diagonal Corner Rectangle 6">
            <a:extLst>
              <a:ext uri="{FF2B5EF4-FFF2-40B4-BE49-F238E27FC236}">
                <a16:creationId xmlns:a16="http://schemas.microsoft.com/office/drawing/2014/main" id="{428428C3-1207-BD09-E240-3E6A75EAF16B}"/>
              </a:ext>
            </a:extLst>
          </p:cNvPr>
          <p:cNvSpPr/>
          <p:nvPr userDrawn="1"/>
        </p:nvSpPr>
        <p:spPr>
          <a:xfrm>
            <a:off x="695722" y="4094051"/>
            <a:ext cx="3438143"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1" name="Round Diagonal Corner Rectangle 10">
            <a:extLst>
              <a:ext uri="{FF2B5EF4-FFF2-40B4-BE49-F238E27FC236}">
                <a16:creationId xmlns:a16="http://schemas.microsoft.com/office/drawing/2014/main" id="{9813D943-B6A7-A8B6-1A4A-4855A2443F9C}"/>
              </a:ext>
            </a:extLst>
          </p:cNvPr>
          <p:cNvSpPr/>
          <p:nvPr userDrawn="1"/>
        </p:nvSpPr>
        <p:spPr>
          <a:xfrm>
            <a:off x="695722" y="2133601"/>
            <a:ext cx="3438143"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1343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4" y="265176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22569" y="804675"/>
            <a:ext cx="5276489" cy="725369"/>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67" name="Text Placeholder 3">
            <a:extLst>
              <a:ext uri="{FF2B5EF4-FFF2-40B4-BE49-F238E27FC236}">
                <a16:creationId xmlns:a16="http://schemas.microsoft.com/office/drawing/2014/main" id="{00CC5975-98F5-D28D-10E9-A02AF005474B}"/>
              </a:ext>
            </a:extLst>
          </p:cNvPr>
          <p:cNvSpPr>
            <a:spLocks noGrp="1"/>
          </p:cNvSpPr>
          <p:nvPr>
            <p:ph type="body" sz="quarter" idx="16" hasCustomPrompt="1"/>
          </p:nvPr>
        </p:nvSpPr>
        <p:spPr>
          <a:xfrm>
            <a:off x="1836331" y="247802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70" name="Text Placeholder 3">
            <a:extLst>
              <a:ext uri="{FF2B5EF4-FFF2-40B4-BE49-F238E27FC236}">
                <a16:creationId xmlns:a16="http://schemas.microsoft.com/office/drawing/2014/main" id="{19ACDBEE-5174-5298-BB2C-EBCE5555F746}"/>
              </a:ext>
            </a:extLst>
          </p:cNvPr>
          <p:cNvSpPr>
            <a:spLocks noGrp="1"/>
          </p:cNvSpPr>
          <p:nvPr>
            <p:ph type="body" sz="quarter" idx="17" hasCustomPrompt="1"/>
          </p:nvPr>
        </p:nvSpPr>
        <p:spPr>
          <a:xfrm>
            <a:off x="1836331" y="427939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71" name="Text Placeholder 18">
            <a:extLst>
              <a:ext uri="{FF2B5EF4-FFF2-40B4-BE49-F238E27FC236}">
                <a16:creationId xmlns:a16="http://schemas.microsoft.com/office/drawing/2014/main" id="{A1ABBAC5-EB25-F4DA-7443-7C2F0E2C63A5}"/>
              </a:ext>
            </a:extLst>
          </p:cNvPr>
          <p:cNvSpPr>
            <a:spLocks noGrp="1"/>
          </p:cNvSpPr>
          <p:nvPr>
            <p:ph type="body" sz="quarter" idx="18" hasCustomPrompt="1"/>
          </p:nvPr>
        </p:nvSpPr>
        <p:spPr>
          <a:xfrm>
            <a:off x="1836434" y="461772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73" name="Text Placeholder 3">
            <a:extLst>
              <a:ext uri="{FF2B5EF4-FFF2-40B4-BE49-F238E27FC236}">
                <a16:creationId xmlns:a16="http://schemas.microsoft.com/office/drawing/2014/main" id="{CA1F4518-9743-D947-D261-EBCD4F2FFF7A}"/>
              </a:ext>
            </a:extLst>
          </p:cNvPr>
          <p:cNvSpPr>
            <a:spLocks noGrp="1"/>
          </p:cNvSpPr>
          <p:nvPr>
            <p:ph type="body" sz="quarter" idx="19" hasCustomPrompt="1"/>
          </p:nvPr>
        </p:nvSpPr>
        <p:spPr>
          <a:xfrm>
            <a:off x="1836331" y="444398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74" name="Round Diagonal Corner Rectangle 73">
            <a:extLst>
              <a:ext uri="{FF2B5EF4-FFF2-40B4-BE49-F238E27FC236}">
                <a16:creationId xmlns:a16="http://schemas.microsoft.com/office/drawing/2014/main" id="{FACCD43A-AC23-253F-59EF-657CD8EEF1D0}"/>
              </a:ext>
            </a:extLst>
          </p:cNvPr>
          <p:cNvSpPr/>
          <p:nvPr userDrawn="1"/>
        </p:nvSpPr>
        <p:spPr>
          <a:xfrm>
            <a:off x="4380793" y="4094051"/>
            <a:ext cx="3438143"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5" name="Round Diagonal Corner Rectangle 74">
            <a:extLst>
              <a:ext uri="{FF2B5EF4-FFF2-40B4-BE49-F238E27FC236}">
                <a16:creationId xmlns:a16="http://schemas.microsoft.com/office/drawing/2014/main" id="{D4CB27A3-571C-392C-FD99-8D26772AC6A2}"/>
              </a:ext>
            </a:extLst>
          </p:cNvPr>
          <p:cNvSpPr/>
          <p:nvPr userDrawn="1"/>
        </p:nvSpPr>
        <p:spPr>
          <a:xfrm>
            <a:off x="4380793" y="2139107"/>
            <a:ext cx="3438143"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6" name="Text Placeholder 3">
            <a:extLst>
              <a:ext uri="{FF2B5EF4-FFF2-40B4-BE49-F238E27FC236}">
                <a16:creationId xmlns:a16="http://schemas.microsoft.com/office/drawing/2014/main" id="{C7884A95-EC53-04AF-12C0-E82FE9B19D9F}"/>
              </a:ext>
            </a:extLst>
          </p:cNvPr>
          <p:cNvSpPr>
            <a:spLocks noGrp="1"/>
          </p:cNvSpPr>
          <p:nvPr>
            <p:ph type="body" sz="quarter" idx="20" hasCustomPrompt="1"/>
          </p:nvPr>
        </p:nvSpPr>
        <p:spPr>
          <a:xfrm>
            <a:off x="5517539" y="231343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80" name="Text Placeholder 18">
            <a:extLst>
              <a:ext uri="{FF2B5EF4-FFF2-40B4-BE49-F238E27FC236}">
                <a16:creationId xmlns:a16="http://schemas.microsoft.com/office/drawing/2014/main" id="{2094FE3C-11AF-3DA4-2647-5AFC98BC1A23}"/>
              </a:ext>
            </a:extLst>
          </p:cNvPr>
          <p:cNvSpPr>
            <a:spLocks noGrp="1"/>
          </p:cNvSpPr>
          <p:nvPr>
            <p:ph type="body" sz="quarter" idx="21" hasCustomPrompt="1"/>
          </p:nvPr>
        </p:nvSpPr>
        <p:spPr>
          <a:xfrm>
            <a:off x="5517642" y="265176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91" name="Text Placeholder 3">
            <a:extLst>
              <a:ext uri="{FF2B5EF4-FFF2-40B4-BE49-F238E27FC236}">
                <a16:creationId xmlns:a16="http://schemas.microsoft.com/office/drawing/2014/main" id="{094B8918-20E4-0F8D-E8D9-2EB6E6381577}"/>
              </a:ext>
            </a:extLst>
          </p:cNvPr>
          <p:cNvSpPr>
            <a:spLocks noGrp="1"/>
          </p:cNvSpPr>
          <p:nvPr>
            <p:ph type="body" sz="quarter" idx="22" hasCustomPrompt="1"/>
          </p:nvPr>
        </p:nvSpPr>
        <p:spPr>
          <a:xfrm>
            <a:off x="5517539" y="247802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93" name="Text Placeholder 3">
            <a:extLst>
              <a:ext uri="{FF2B5EF4-FFF2-40B4-BE49-F238E27FC236}">
                <a16:creationId xmlns:a16="http://schemas.microsoft.com/office/drawing/2014/main" id="{F900AE4E-32F5-13DC-7846-0077A84FC169}"/>
              </a:ext>
            </a:extLst>
          </p:cNvPr>
          <p:cNvSpPr>
            <a:spLocks noGrp="1"/>
          </p:cNvSpPr>
          <p:nvPr>
            <p:ph type="body" sz="quarter" idx="23" hasCustomPrompt="1"/>
          </p:nvPr>
        </p:nvSpPr>
        <p:spPr>
          <a:xfrm>
            <a:off x="5517539" y="427939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94" name="Text Placeholder 18">
            <a:extLst>
              <a:ext uri="{FF2B5EF4-FFF2-40B4-BE49-F238E27FC236}">
                <a16:creationId xmlns:a16="http://schemas.microsoft.com/office/drawing/2014/main" id="{7E005E12-C9F5-4094-66D1-397D26BAAEF6}"/>
              </a:ext>
            </a:extLst>
          </p:cNvPr>
          <p:cNvSpPr>
            <a:spLocks noGrp="1"/>
          </p:cNvSpPr>
          <p:nvPr>
            <p:ph type="body" sz="quarter" idx="24" hasCustomPrompt="1"/>
          </p:nvPr>
        </p:nvSpPr>
        <p:spPr>
          <a:xfrm>
            <a:off x="5517642" y="461772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95" name="Text Placeholder 3">
            <a:extLst>
              <a:ext uri="{FF2B5EF4-FFF2-40B4-BE49-F238E27FC236}">
                <a16:creationId xmlns:a16="http://schemas.microsoft.com/office/drawing/2014/main" id="{3837ADC4-166D-9EFE-DB8B-748AC322FBF5}"/>
              </a:ext>
            </a:extLst>
          </p:cNvPr>
          <p:cNvSpPr>
            <a:spLocks noGrp="1"/>
          </p:cNvSpPr>
          <p:nvPr>
            <p:ph type="body" sz="quarter" idx="25" hasCustomPrompt="1"/>
          </p:nvPr>
        </p:nvSpPr>
        <p:spPr>
          <a:xfrm>
            <a:off x="5517539" y="444398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96" name="Round Diagonal Corner Rectangle 95">
            <a:extLst>
              <a:ext uri="{FF2B5EF4-FFF2-40B4-BE49-F238E27FC236}">
                <a16:creationId xmlns:a16="http://schemas.microsoft.com/office/drawing/2014/main" id="{5AAAEB23-6AC6-B9E8-140F-E54883B197D4}"/>
              </a:ext>
            </a:extLst>
          </p:cNvPr>
          <p:cNvSpPr/>
          <p:nvPr userDrawn="1"/>
        </p:nvSpPr>
        <p:spPr>
          <a:xfrm>
            <a:off x="8065862" y="4094051"/>
            <a:ext cx="3438143"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97" name="Round Diagonal Corner Rectangle 96">
            <a:extLst>
              <a:ext uri="{FF2B5EF4-FFF2-40B4-BE49-F238E27FC236}">
                <a16:creationId xmlns:a16="http://schemas.microsoft.com/office/drawing/2014/main" id="{64B26C10-F03D-FA58-B4A2-7FAF5B68E7FF}"/>
              </a:ext>
            </a:extLst>
          </p:cNvPr>
          <p:cNvSpPr/>
          <p:nvPr userDrawn="1"/>
        </p:nvSpPr>
        <p:spPr>
          <a:xfrm>
            <a:off x="8065862" y="2139107"/>
            <a:ext cx="3438143"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98" name="Text Placeholder 3">
            <a:extLst>
              <a:ext uri="{FF2B5EF4-FFF2-40B4-BE49-F238E27FC236}">
                <a16:creationId xmlns:a16="http://schemas.microsoft.com/office/drawing/2014/main" id="{CC324BC1-5EC0-C525-7FE6-5C7E259E0D74}"/>
              </a:ext>
            </a:extLst>
          </p:cNvPr>
          <p:cNvSpPr>
            <a:spLocks noGrp="1"/>
          </p:cNvSpPr>
          <p:nvPr>
            <p:ph type="body" sz="quarter" idx="26" hasCustomPrompt="1"/>
          </p:nvPr>
        </p:nvSpPr>
        <p:spPr>
          <a:xfrm>
            <a:off x="9206471" y="231343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102" name="Text Placeholder 18">
            <a:extLst>
              <a:ext uri="{FF2B5EF4-FFF2-40B4-BE49-F238E27FC236}">
                <a16:creationId xmlns:a16="http://schemas.microsoft.com/office/drawing/2014/main" id="{5CBB922A-02E4-63DD-DBA0-7A5C20B830DD}"/>
              </a:ext>
            </a:extLst>
          </p:cNvPr>
          <p:cNvSpPr>
            <a:spLocks noGrp="1"/>
          </p:cNvSpPr>
          <p:nvPr>
            <p:ph type="body" sz="quarter" idx="27" hasCustomPrompt="1"/>
          </p:nvPr>
        </p:nvSpPr>
        <p:spPr>
          <a:xfrm>
            <a:off x="9206574" y="265176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106" name="Text Placeholder 3">
            <a:extLst>
              <a:ext uri="{FF2B5EF4-FFF2-40B4-BE49-F238E27FC236}">
                <a16:creationId xmlns:a16="http://schemas.microsoft.com/office/drawing/2014/main" id="{E3463C9E-7119-52F5-FF6B-9A12762C26F7}"/>
              </a:ext>
            </a:extLst>
          </p:cNvPr>
          <p:cNvSpPr>
            <a:spLocks noGrp="1"/>
          </p:cNvSpPr>
          <p:nvPr>
            <p:ph type="body" sz="quarter" idx="28" hasCustomPrompt="1"/>
          </p:nvPr>
        </p:nvSpPr>
        <p:spPr>
          <a:xfrm>
            <a:off x="9206471" y="247802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108" name="Text Placeholder 3">
            <a:extLst>
              <a:ext uri="{FF2B5EF4-FFF2-40B4-BE49-F238E27FC236}">
                <a16:creationId xmlns:a16="http://schemas.microsoft.com/office/drawing/2014/main" id="{C1EAC531-5177-7F9E-D2C0-FD5893A1AE26}"/>
              </a:ext>
            </a:extLst>
          </p:cNvPr>
          <p:cNvSpPr>
            <a:spLocks noGrp="1"/>
          </p:cNvSpPr>
          <p:nvPr>
            <p:ph type="body" sz="quarter" idx="29" hasCustomPrompt="1"/>
          </p:nvPr>
        </p:nvSpPr>
        <p:spPr>
          <a:xfrm>
            <a:off x="9198800" y="427939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109" name="Text Placeholder 18">
            <a:extLst>
              <a:ext uri="{FF2B5EF4-FFF2-40B4-BE49-F238E27FC236}">
                <a16:creationId xmlns:a16="http://schemas.microsoft.com/office/drawing/2014/main" id="{C40EB149-6081-FE01-B5AD-1BBCBEED3CD8}"/>
              </a:ext>
            </a:extLst>
          </p:cNvPr>
          <p:cNvSpPr>
            <a:spLocks noGrp="1"/>
          </p:cNvSpPr>
          <p:nvPr>
            <p:ph type="body" sz="quarter" idx="30" hasCustomPrompt="1"/>
          </p:nvPr>
        </p:nvSpPr>
        <p:spPr>
          <a:xfrm>
            <a:off x="9198904" y="461772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110" name="Text Placeholder 3">
            <a:extLst>
              <a:ext uri="{FF2B5EF4-FFF2-40B4-BE49-F238E27FC236}">
                <a16:creationId xmlns:a16="http://schemas.microsoft.com/office/drawing/2014/main" id="{4B93C006-DFEC-64BC-C102-D398127C80FF}"/>
              </a:ext>
            </a:extLst>
          </p:cNvPr>
          <p:cNvSpPr>
            <a:spLocks noGrp="1"/>
          </p:cNvSpPr>
          <p:nvPr>
            <p:ph type="body" sz="quarter" idx="31" hasCustomPrompt="1"/>
          </p:nvPr>
        </p:nvSpPr>
        <p:spPr>
          <a:xfrm>
            <a:off x="9198800" y="444398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pic>
        <p:nvPicPr>
          <p:cNvPr id="3" name="Graphic 2">
            <a:extLst>
              <a:ext uri="{FF2B5EF4-FFF2-40B4-BE49-F238E27FC236}">
                <a16:creationId xmlns:a16="http://schemas.microsoft.com/office/drawing/2014/main" id="{32A5AC41-890D-AE8F-305B-370B6551FAC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62783923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Experience - 8X">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7" name="Round Diagonal Corner Rectangle 6">
            <a:extLst>
              <a:ext uri="{FF2B5EF4-FFF2-40B4-BE49-F238E27FC236}">
                <a16:creationId xmlns:a16="http://schemas.microsoft.com/office/drawing/2014/main" id="{428428C3-1207-BD09-E240-3E6A75EAF16B}"/>
              </a:ext>
            </a:extLst>
          </p:cNvPr>
          <p:cNvSpPr/>
          <p:nvPr userDrawn="1"/>
        </p:nvSpPr>
        <p:spPr>
          <a:xfrm>
            <a:off x="695723" y="4094051"/>
            <a:ext cx="2514600"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8" name="Round Diagonal Corner Rectangle 7">
            <a:extLst>
              <a:ext uri="{FF2B5EF4-FFF2-40B4-BE49-F238E27FC236}">
                <a16:creationId xmlns:a16="http://schemas.microsoft.com/office/drawing/2014/main" id="{90B224B7-5EA0-632B-59EE-0074FA788EC6}"/>
              </a:ext>
            </a:extLst>
          </p:cNvPr>
          <p:cNvSpPr/>
          <p:nvPr userDrawn="1"/>
        </p:nvSpPr>
        <p:spPr>
          <a:xfrm>
            <a:off x="3457708" y="4094051"/>
            <a:ext cx="2514600"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9" name="Round Diagonal Corner Rectangle 8">
            <a:extLst>
              <a:ext uri="{FF2B5EF4-FFF2-40B4-BE49-F238E27FC236}">
                <a16:creationId xmlns:a16="http://schemas.microsoft.com/office/drawing/2014/main" id="{0814DA4E-CF28-6395-33E5-0CD653B23E74}"/>
              </a:ext>
            </a:extLst>
          </p:cNvPr>
          <p:cNvSpPr/>
          <p:nvPr userDrawn="1"/>
        </p:nvSpPr>
        <p:spPr>
          <a:xfrm>
            <a:off x="6219693" y="4094051"/>
            <a:ext cx="2514600"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0" name="Round Diagonal Corner Rectangle 9">
            <a:extLst>
              <a:ext uri="{FF2B5EF4-FFF2-40B4-BE49-F238E27FC236}">
                <a16:creationId xmlns:a16="http://schemas.microsoft.com/office/drawing/2014/main" id="{1F80C8F4-FCB6-FE78-7B96-625BDB526B31}"/>
              </a:ext>
            </a:extLst>
          </p:cNvPr>
          <p:cNvSpPr/>
          <p:nvPr userDrawn="1"/>
        </p:nvSpPr>
        <p:spPr>
          <a:xfrm>
            <a:off x="8981679" y="4094051"/>
            <a:ext cx="2514600"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1" name="Round Diagonal Corner Rectangle 10">
            <a:extLst>
              <a:ext uri="{FF2B5EF4-FFF2-40B4-BE49-F238E27FC236}">
                <a16:creationId xmlns:a16="http://schemas.microsoft.com/office/drawing/2014/main" id="{9813D943-B6A7-A8B6-1A4A-4855A2443F9C}"/>
              </a:ext>
            </a:extLst>
          </p:cNvPr>
          <p:cNvSpPr/>
          <p:nvPr userDrawn="1"/>
        </p:nvSpPr>
        <p:spPr>
          <a:xfrm>
            <a:off x="695723" y="2133601"/>
            <a:ext cx="2514600"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2" name="Round Diagonal Corner Rectangle 11">
            <a:extLst>
              <a:ext uri="{FF2B5EF4-FFF2-40B4-BE49-F238E27FC236}">
                <a16:creationId xmlns:a16="http://schemas.microsoft.com/office/drawing/2014/main" id="{B708874B-F627-8104-C1E6-32F592DB3EAD}"/>
              </a:ext>
            </a:extLst>
          </p:cNvPr>
          <p:cNvSpPr/>
          <p:nvPr userDrawn="1"/>
        </p:nvSpPr>
        <p:spPr>
          <a:xfrm>
            <a:off x="3457708" y="2133601"/>
            <a:ext cx="2514600"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3" name="Round Diagonal Corner Rectangle 12">
            <a:extLst>
              <a:ext uri="{FF2B5EF4-FFF2-40B4-BE49-F238E27FC236}">
                <a16:creationId xmlns:a16="http://schemas.microsoft.com/office/drawing/2014/main" id="{8B9C4901-CEF5-2A24-A2D8-A373CBC6EEDA}"/>
              </a:ext>
            </a:extLst>
          </p:cNvPr>
          <p:cNvSpPr/>
          <p:nvPr userDrawn="1"/>
        </p:nvSpPr>
        <p:spPr>
          <a:xfrm>
            <a:off x="6219693" y="2133601"/>
            <a:ext cx="2514600"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4" name="Round Diagonal Corner Rectangle 13">
            <a:extLst>
              <a:ext uri="{FF2B5EF4-FFF2-40B4-BE49-F238E27FC236}">
                <a16:creationId xmlns:a16="http://schemas.microsoft.com/office/drawing/2014/main" id="{632BEF7D-35A2-234A-0800-41B9DE6970B9}"/>
              </a:ext>
            </a:extLst>
          </p:cNvPr>
          <p:cNvSpPr/>
          <p:nvPr userDrawn="1"/>
        </p:nvSpPr>
        <p:spPr>
          <a:xfrm>
            <a:off x="8981679" y="2133601"/>
            <a:ext cx="2514600"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21183"/>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4" y="2513205"/>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28" name="Text Placeholder 3">
            <a:extLst>
              <a:ext uri="{FF2B5EF4-FFF2-40B4-BE49-F238E27FC236}">
                <a16:creationId xmlns:a16="http://schemas.microsoft.com/office/drawing/2014/main" id="{4B24A261-80CF-21C9-7C05-3A31D9666276}"/>
              </a:ext>
            </a:extLst>
          </p:cNvPr>
          <p:cNvSpPr>
            <a:spLocks noGrp="1"/>
          </p:cNvSpPr>
          <p:nvPr>
            <p:ph type="body" sz="quarter" idx="16" hasCustomPrompt="1"/>
          </p:nvPr>
        </p:nvSpPr>
        <p:spPr>
          <a:xfrm>
            <a:off x="4607161" y="2321183"/>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2" name="Text Placeholder 18">
            <a:extLst>
              <a:ext uri="{FF2B5EF4-FFF2-40B4-BE49-F238E27FC236}">
                <a16:creationId xmlns:a16="http://schemas.microsoft.com/office/drawing/2014/main" id="{BB715E79-1A2F-134E-062F-BDD4D20737D5}"/>
              </a:ext>
            </a:extLst>
          </p:cNvPr>
          <p:cNvSpPr>
            <a:spLocks noGrp="1"/>
          </p:cNvSpPr>
          <p:nvPr>
            <p:ph type="body" sz="quarter" idx="17" hasCustomPrompt="1"/>
          </p:nvPr>
        </p:nvSpPr>
        <p:spPr>
          <a:xfrm>
            <a:off x="4607266" y="2513205"/>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3" name="Text Placeholder 3">
            <a:extLst>
              <a:ext uri="{FF2B5EF4-FFF2-40B4-BE49-F238E27FC236}">
                <a16:creationId xmlns:a16="http://schemas.microsoft.com/office/drawing/2014/main" id="{CBB97D1F-D34F-17FA-E9A0-FD9C83BC2782}"/>
              </a:ext>
            </a:extLst>
          </p:cNvPr>
          <p:cNvSpPr>
            <a:spLocks noGrp="1"/>
          </p:cNvSpPr>
          <p:nvPr>
            <p:ph type="body" sz="quarter" idx="18" hasCustomPrompt="1"/>
          </p:nvPr>
        </p:nvSpPr>
        <p:spPr>
          <a:xfrm>
            <a:off x="7368027" y="2321183"/>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7" name="Text Placeholder 18">
            <a:extLst>
              <a:ext uri="{FF2B5EF4-FFF2-40B4-BE49-F238E27FC236}">
                <a16:creationId xmlns:a16="http://schemas.microsoft.com/office/drawing/2014/main" id="{749B3CB2-029C-ADCC-49B2-1CFD7AE93040}"/>
              </a:ext>
            </a:extLst>
          </p:cNvPr>
          <p:cNvSpPr>
            <a:spLocks noGrp="1"/>
          </p:cNvSpPr>
          <p:nvPr>
            <p:ph type="body" sz="quarter" idx="19" hasCustomPrompt="1"/>
          </p:nvPr>
        </p:nvSpPr>
        <p:spPr>
          <a:xfrm>
            <a:off x="7368131" y="2513205"/>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8" name="Text Placeholder 3">
            <a:extLst>
              <a:ext uri="{FF2B5EF4-FFF2-40B4-BE49-F238E27FC236}">
                <a16:creationId xmlns:a16="http://schemas.microsoft.com/office/drawing/2014/main" id="{F96DD483-D8ED-20A3-97CC-587CD3BB92C3}"/>
              </a:ext>
            </a:extLst>
          </p:cNvPr>
          <p:cNvSpPr>
            <a:spLocks noGrp="1"/>
          </p:cNvSpPr>
          <p:nvPr>
            <p:ph type="body" sz="quarter" idx="20" hasCustomPrompt="1"/>
          </p:nvPr>
        </p:nvSpPr>
        <p:spPr>
          <a:xfrm>
            <a:off x="10128893" y="2321183"/>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2" name="Text Placeholder 18">
            <a:extLst>
              <a:ext uri="{FF2B5EF4-FFF2-40B4-BE49-F238E27FC236}">
                <a16:creationId xmlns:a16="http://schemas.microsoft.com/office/drawing/2014/main" id="{C13141F5-1AA1-B5A4-D845-DF1692C69BFE}"/>
              </a:ext>
            </a:extLst>
          </p:cNvPr>
          <p:cNvSpPr>
            <a:spLocks noGrp="1"/>
          </p:cNvSpPr>
          <p:nvPr>
            <p:ph type="body" sz="quarter" idx="21" hasCustomPrompt="1"/>
          </p:nvPr>
        </p:nvSpPr>
        <p:spPr>
          <a:xfrm>
            <a:off x="10128998" y="2513205"/>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3" name="Text Placeholder 3">
            <a:extLst>
              <a:ext uri="{FF2B5EF4-FFF2-40B4-BE49-F238E27FC236}">
                <a16:creationId xmlns:a16="http://schemas.microsoft.com/office/drawing/2014/main" id="{A7D5A0C8-11FE-6EB8-78D4-94598B7A77BA}"/>
              </a:ext>
            </a:extLst>
          </p:cNvPr>
          <p:cNvSpPr>
            <a:spLocks noGrp="1"/>
          </p:cNvSpPr>
          <p:nvPr>
            <p:ph type="body" sz="quarter" idx="22" hasCustomPrompt="1"/>
          </p:nvPr>
        </p:nvSpPr>
        <p:spPr>
          <a:xfrm>
            <a:off x="1844056" y="427799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7" name="Text Placeholder 18">
            <a:extLst>
              <a:ext uri="{FF2B5EF4-FFF2-40B4-BE49-F238E27FC236}">
                <a16:creationId xmlns:a16="http://schemas.microsoft.com/office/drawing/2014/main" id="{68F76CDB-4DFE-3CE4-CEFF-8F7A64FBE826}"/>
              </a:ext>
            </a:extLst>
          </p:cNvPr>
          <p:cNvSpPr>
            <a:spLocks noGrp="1"/>
          </p:cNvSpPr>
          <p:nvPr>
            <p:ph type="body" sz="quarter" idx="23" hasCustomPrompt="1"/>
          </p:nvPr>
        </p:nvSpPr>
        <p:spPr>
          <a:xfrm>
            <a:off x="1844161" y="4470021"/>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8" name="Text Placeholder 3">
            <a:extLst>
              <a:ext uri="{FF2B5EF4-FFF2-40B4-BE49-F238E27FC236}">
                <a16:creationId xmlns:a16="http://schemas.microsoft.com/office/drawing/2014/main" id="{D362BD77-7249-3667-CBF7-C930245AEC7C}"/>
              </a:ext>
            </a:extLst>
          </p:cNvPr>
          <p:cNvSpPr>
            <a:spLocks noGrp="1"/>
          </p:cNvSpPr>
          <p:nvPr>
            <p:ph type="body" sz="quarter" idx="24" hasCustomPrompt="1"/>
          </p:nvPr>
        </p:nvSpPr>
        <p:spPr>
          <a:xfrm>
            <a:off x="4614887" y="427799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2" name="Text Placeholder 18">
            <a:extLst>
              <a:ext uri="{FF2B5EF4-FFF2-40B4-BE49-F238E27FC236}">
                <a16:creationId xmlns:a16="http://schemas.microsoft.com/office/drawing/2014/main" id="{E747D75A-BB66-8155-E0DF-71D6FA766066}"/>
              </a:ext>
            </a:extLst>
          </p:cNvPr>
          <p:cNvSpPr>
            <a:spLocks noGrp="1"/>
          </p:cNvSpPr>
          <p:nvPr>
            <p:ph type="body" sz="quarter" idx="25" hasCustomPrompt="1"/>
          </p:nvPr>
        </p:nvSpPr>
        <p:spPr>
          <a:xfrm>
            <a:off x="4614991" y="4470021"/>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3" name="Text Placeholder 3">
            <a:extLst>
              <a:ext uri="{FF2B5EF4-FFF2-40B4-BE49-F238E27FC236}">
                <a16:creationId xmlns:a16="http://schemas.microsoft.com/office/drawing/2014/main" id="{2F1C75F3-2301-BD27-B653-65DD07449929}"/>
              </a:ext>
            </a:extLst>
          </p:cNvPr>
          <p:cNvSpPr>
            <a:spLocks noGrp="1"/>
          </p:cNvSpPr>
          <p:nvPr>
            <p:ph type="body" sz="quarter" idx="26" hasCustomPrompt="1"/>
          </p:nvPr>
        </p:nvSpPr>
        <p:spPr>
          <a:xfrm>
            <a:off x="7375753" y="427799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7" name="Text Placeholder 18">
            <a:extLst>
              <a:ext uri="{FF2B5EF4-FFF2-40B4-BE49-F238E27FC236}">
                <a16:creationId xmlns:a16="http://schemas.microsoft.com/office/drawing/2014/main" id="{48734540-4206-6748-8DBA-855BD0D6DF46}"/>
              </a:ext>
            </a:extLst>
          </p:cNvPr>
          <p:cNvSpPr>
            <a:spLocks noGrp="1"/>
          </p:cNvSpPr>
          <p:nvPr>
            <p:ph type="body" sz="quarter" idx="27" hasCustomPrompt="1"/>
          </p:nvPr>
        </p:nvSpPr>
        <p:spPr>
          <a:xfrm>
            <a:off x="7375858" y="4470021"/>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8" name="Text Placeholder 3">
            <a:extLst>
              <a:ext uri="{FF2B5EF4-FFF2-40B4-BE49-F238E27FC236}">
                <a16:creationId xmlns:a16="http://schemas.microsoft.com/office/drawing/2014/main" id="{3D08A136-CFC5-E4DD-D0D1-07185FD309C0}"/>
              </a:ext>
            </a:extLst>
          </p:cNvPr>
          <p:cNvSpPr>
            <a:spLocks noGrp="1"/>
          </p:cNvSpPr>
          <p:nvPr>
            <p:ph type="body" sz="quarter" idx="28" hasCustomPrompt="1"/>
          </p:nvPr>
        </p:nvSpPr>
        <p:spPr>
          <a:xfrm>
            <a:off x="10136619" y="427799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62" name="Text Placeholder 18">
            <a:extLst>
              <a:ext uri="{FF2B5EF4-FFF2-40B4-BE49-F238E27FC236}">
                <a16:creationId xmlns:a16="http://schemas.microsoft.com/office/drawing/2014/main" id="{792DC8A4-8E1C-B294-87A1-FBD0C3F339EF}"/>
              </a:ext>
            </a:extLst>
          </p:cNvPr>
          <p:cNvSpPr>
            <a:spLocks noGrp="1"/>
          </p:cNvSpPr>
          <p:nvPr>
            <p:ph type="body" sz="quarter" idx="29" hasCustomPrompt="1"/>
          </p:nvPr>
        </p:nvSpPr>
        <p:spPr>
          <a:xfrm>
            <a:off x="10136723" y="4470021"/>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19692" y="804675"/>
            <a:ext cx="5279365" cy="725369"/>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pic>
        <p:nvPicPr>
          <p:cNvPr id="3" name="Graphic 2">
            <a:extLst>
              <a:ext uri="{FF2B5EF4-FFF2-40B4-BE49-F238E27FC236}">
                <a16:creationId xmlns:a16="http://schemas.microsoft.com/office/drawing/2014/main" id="{81E43C13-34C0-F47B-BD5D-9F3D5444B89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05643801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Experience - 8X Long">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7" name="Round Diagonal Corner Rectangle 6">
            <a:extLst>
              <a:ext uri="{FF2B5EF4-FFF2-40B4-BE49-F238E27FC236}">
                <a16:creationId xmlns:a16="http://schemas.microsoft.com/office/drawing/2014/main" id="{428428C3-1207-BD09-E240-3E6A75EAF16B}"/>
              </a:ext>
            </a:extLst>
          </p:cNvPr>
          <p:cNvSpPr/>
          <p:nvPr userDrawn="1"/>
        </p:nvSpPr>
        <p:spPr>
          <a:xfrm>
            <a:off x="695723" y="4238537"/>
            <a:ext cx="2514600" cy="182743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8" name="Round Diagonal Corner Rectangle 7">
            <a:extLst>
              <a:ext uri="{FF2B5EF4-FFF2-40B4-BE49-F238E27FC236}">
                <a16:creationId xmlns:a16="http://schemas.microsoft.com/office/drawing/2014/main" id="{90B224B7-5EA0-632B-59EE-0074FA788EC6}"/>
              </a:ext>
            </a:extLst>
          </p:cNvPr>
          <p:cNvSpPr/>
          <p:nvPr userDrawn="1"/>
        </p:nvSpPr>
        <p:spPr>
          <a:xfrm>
            <a:off x="3457708" y="4238537"/>
            <a:ext cx="2514600" cy="182743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9" name="Round Diagonal Corner Rectangle 8">
            <a:extLst>
              <a:ext uri="{FF2B5EF4-FFF2-40B4-BE49-F238E27FC236}">
                <a16:creationId xmlns:a16="http://schemas.microsoft.com/office/drawing/2014/main" id="{0814DA4E-CF28-6395-33E5-0CD653B23E74}"/>
              </a:ext>
            </a:extLst>
          </p:cNvPr>
          <p:cNvSpPr/>
          <p:nvPr userDrawn="1"/>
        </p:nvSpPr>
        <p:spPr>
          <a:xfrm>
            <a:off x="6219693" y="4238537"/>
            <a:ext cx="2514600" cy="182743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0" name="Round Diagonal Corner Rectangle 9">
            <a:extLst>
              <a:ext uri="{FF2B5EF4-FFF2-40B4-BE49-F238E27FC236}">
                <a16:creationId xmlns:a16="http://schemas.microsoft.com/office/drawing/2014/main" id="{1F80C8F4-FCB6-FE78-7B96-625BDB526B31}"/>
              </a:ext>
            </a:extLst>
          </p:cNvPr>
          <p:cNvSpPr/>
          <p:nvPr userDrawn="1"/>
        </p:nvSpPr>
        <p:spPr>
          <a:xfrm>
            <a:off x="8981679" y="4238537"/>
            <a:ext cx="2514600" cy="182743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1" name="Round Diagonal Corner Rectangle 10">
            <a:extLst>
              <a:ext uri="{FF2B5EF4-FFF2-40B4-BE49-F238E27FC236}">
                <a16:creationId xmlns:a16="http://schemas.microsoft.com/office/drawing/2014/main" id="{9813D943-B6A7-A8B6-1A4A-4855A2443F9C}"/>
              </a:ext>
            </a:extLst>
          </p:cNvPr>
          <p:cNvSpPr/>
          <p:nvPr userDrawn="1"/>
        </p:nvSpPr>
        <p:spPr>
          <a:xfrm>
            <a:off x="695723" y="2133602"/>
            <a:ext cx="2514600" cy="183171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2" name="Round Diagonal Corner Rectangle 11">
            <a:extLst>
              <a:ext uri="{FF2B5EF4-FFF2-40B4-BE49-F238E27FC236}">
                <a16:creationId xmlns:a16="http://schemas.microsoft.com/office/drawing/2014/main" id="{B708874B-F627-8104-C1E6-32F592DB3EAD}"/>
              </a:ext>
            </a:extLst>
          </p:cNvPr>
          <p:cNvSpPr/>
          <p:nvPr userDrawn="1"/>
        </p:nvSpPr>
        <p:spPr>
          <a:xfrm>
            <a:off x="3457708" y="2133602"/>
            <a:ext cx="2514600" cy="183171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3" name="Round Diagonal Corner Rectangle 12">
            <a:extLst>
              <a:ext uri="{FF2B5EF4-FFF2-40B4-BE49-F238E27FC236}">
                <a16:creationId xmlns:a16="http://schemas.microsoft.com/office/drawing/2014/main" id="{8B9C4901-CEF5-2A24-A2D8-A373CBC6EEDA}"/>
              </a:ext>
            </a:extLst>
          </p:cNvPr>
          <p:cNvSpPr/>
          <p:nvPr userDrawn="1"/>
        </p:nvSpPr>
        <p:spPr>
          <a:xfrm>
            <a:off x="6219693" y="2133602"/>
            <a:ext cx="2514600" cy="183171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4" name="Round Diagonal Corner Rectangle 13">
            <a:extLst>
              <a:ext uri="{FF2B5EF4-FFF2-40B4-BE49-F238E27FC236}">
                <a16:creationId xmlns:a16="http://schemas.microsoft.com/office/drawing/2014/main" id="{632BEF7D-35A2-234A-0800-41B9DE6970B9}"/>
              </a:ext>
            </a:extLst>
          </p:cNvPr>
          <p:cNvSpPr/>
          <p:nvPr userDrawn="1"/>
        </p:nvSpPr>
        <p:spPr>
          <a:xfrm>
            <a:off x="8981679" y="2133602"/>
            <a:ext cx="2514600" cy="183171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4" y="2514600"/>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28" name="Text Placeholder 3">
            <a:extLst>
              <a:ext uri="{FF2B5EF4-FFF2-40B4-BE49-F238E27FC236}">
                <a16:creationId xmlns:a16="http://schemas.microsoft.com/office/drawing/2014/main" id="{4B24A261-80CF-21C9-7C05-3A31D9666276}"/>
              </a:ext>
            </a:extLst>
          </p:cNvPr>
          <p:cNvSpPr>
            <a:spLocks noGrp="1"/>
          </p:cNvSpPr>
          <p:nvPr>
            <p:ph type="body" sz="quarter" idx="16" hasCustomPrompt="1"/>
          </p:nvPr>
        </p:nvSpPr>
        <p:spPr>
          <a:xfrm>
            <a:off x="4607161"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2" name="Text Placeholder 18">
            <a:extLst>
              <a:ext uri="{FF2B5EF4-FFF2-40B4-BE49-F238E27FC236}">
                <a16:creationId xmlns:a16="http://schemas.microsoft.com/office/drawing/2014/main" id="{BB715E79-1A2F-134E-062F-BDD4D20737D5}"/>
              </a:ext>
            </a:extLst>
          </p:cNvPr>
          <p:cNvSpPr>
            <a:spLocks noGrp="1"/>
          </p:cNvSpPr>
          <p:nvPr>
            <p:ph type="body" sz="quarter" idx="17" hasCustomPrompt="1"/>
          </p:nvPr>
        </p:nvSpPr>
        <p:spPr>
          <a:xfrm>
            <a:off x="4607266" y="2514600"/>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3" name="Text Placeholder 3">
            <a:extLst>
              <a:ext uri="{FF2B5EF4-FFF2-40B4-BE49-F238E27FC236}">
                <a16:creationId xmlns:a16="http://schemas.microsoft.com/office/drawing/2014/main" id="{CBB97D1F-D34F-17FA-E9A0-FD9C83BC2782}"/>
              </a:ext>
            </a:extLst>
          </p:cNvPr>
          <p:cNvSpPr>
            <a:spLocks noGrp="1"/>
          </p:cNvSpPr>
          <p:nvPr>
            <p:ph type="body" sz="quarter" idx="18" hasCustomPrompt="1"/>
          </p:nvPr>
        </p:nvSpPr>
        <p:spPr>
          <a:xfrm>
            <a:off x="7368027"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7" name="Text Placeholder 18">
            <a:extLst>
              <a:ext uri="{FF2B5EF4-FFF2-40B4-BE49-F238E27FC236}">
                <a16:creationId xmlns:a16="http://schemas.microsoft.com/office/drawing/2014/main" id="{749B3CB2-029C-ADCC-49B2-1CFD7AE93040}"/>
              </a:ext>
            </a:extLst>
          </p:cNvPr>
          <p:cNvSpPr>
            <a:spLocks noGrp="1"/>
          </p:cNvSpPr>
          <p:nvPr>
            <p:ph type="body" sz="quarter" idx="19" hasCustomPrompt="1"/>
          </p:nvPr>
        </p:nvSpPr>
        <p:spPr>
          <a:xfrm>
            <a:off x="7368131" y="2514600"/>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8" name="Text Placeholder 3">
            <a:extLst>
              <a:ext uri="{FF2B5EF4-FFF2-40B4-BE49-F238E27FC236}">
                <a16:creationId xmlns:a16="http://schemas.microsoft.com/office/drawing/2014/main" id="{F96DD483-D8ED-20A3-97CC-587CD3BB92C3}"/>
              </a:ext>
            </a:extLst>
          </p:cNvPr>
          <p:cNvSpPr>
            <a:spLocks noGrp="1"/>
          </p:cNvSpPr>
          <p:nvPr>
            <p:ph type="body" sz="quarter" idx="20" hasCustomPrompt="1"/>
          </p:nvPr>
        </p:nvSpPr>
        <p:spPr>
          <a:xfrm>
            <a:off x="10128893"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2" name="Text Placeholder 18">
            <a:extLst>
              <a:ext uri="{FF2B5EF4-FFF2-40B4-BE49-F238E27FC236}">
                <a16:creationId xmlns:a16="http://schemas.microsoft.com/office/drawing/2014/main" id="{C13141F5-1AA1-B5A4-D845-DF1692C69BFE}"/>
              </a:ext>
            </a:extLst>
          </p:cNvPr>
          <p:cNvSpPr>
            <a:spLocks noGrp="1"/>
          </p:cNvSpPr>
          <p:nvPr>
            <p:ph type="body" sz="quarter" idx="21" hasCustomPrompt="1"/>
          </p:nvPr>
        </p:nvSpPr>
        <p:spPr>
          <a:xfrm>
            <a:off x="10128998" y="2514600"/>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3" name="Text Placeholder 3">
            <a:extLst>
              <a:ext uri="{FF2B5EF4-FFF2-40B4-BE49-F238E27FC236}">
                <a16:creationId xmlns:a16="http://schemas.microsoft.com/office/drawing/2014/main" id="{A7D5A0C8-11FE-6EB8-78D4-94598B7A77BA}"/>
              </a:ext>
            </a:extLst>
          </p:cNvPr>
          <p:cNvSpPr>
            <a:spLocks noGrp="1"/>
          </p:cNvSpPr>
          <p:nvPr>
            <p:ph type="body" sz="quarter" idx="22" hasCustomPrompt="1"/>
          </p:nvPr>
        </p:nvSpPr>
        <p:spPr>
          <a:xfrm>
            <a:off x="1844056" y="4430376"/>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7" name="Text Placeholder 18">
            <a:extLst>
              <a:ext uri="{FF2B5EF4-FFF2-40B4-BE49-F238E27FC236}">
                <a16:creationId xmlns:a16="http://schemas.microsoft.com/office/drawing/2014/main" id="{68F76CDB-4DFE-3CE4-CEFF-8F7A64FBE826}"/>
              </a:ext>
            </a:extLst>
          </p:cNvPr>
          <p:cNvSpPr>
            <a:spLocks noGrp="1"/>
          </p:cNvSpPr>
          <p:nvPr>
            <p:ph type="body" sz="quarter" idx="23" hasCustomPrompt="1"/>
          </p:nvPr>
        </p:nvSpPr>
        <p:spPr>
          <a:xfrm>
            <a:off x="1844161" y="4622398"/>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8" name="Text Placeholder 3">
            <a:extLst>
              <a:ext uri="{FF2B5EF4-FFF2-40B4-BE49-F238E27FC236}">
                <a16:creationId xmlns:a16="http://schemas.microsoft.com/office/drawing/2014/main" id="{D362BD77-7249-3667-CBF7-C930245AEC7C}"/>
              </a:ext>
            </a:extLst>
          </p:cNvPr>
          <p:cNvSpPr>
            <a:spLocks noGrp="1"/>
          </p:cNvSpPr>
          <p:nvPr>
            <p:ph type="body" sz="quarter" idx="24" hasCustomPrompt="1"/>
          </p:nvPr>
        </p:nvSpPr>
        <p:spPr>
          <a:xfrm>
            <a:off x="4614887" y="4430376"/>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2" name="Text Placeholder 18">
            <a:extLst>
              <a:ext uri="{FF2B5EF4-FFF2-40B4-BE49-F238E27FC236}">
                <a16:creationId xmlns:a16="http://schemas.microsoft.com/office/drawing/2014/main" id="{E747D75A-BB66-8155-E0DF-71D6FA766066}"/>
              </a:ext>
            </a:extLst>
          </p:cNvPr>
          <p:cNvSpPr>
            <a:spLocks noGrp="1"/>
          </p:cNvSpPr>
          <p:nvPr>
            <p:ph type="body" sz="quarter" idx="25" hasCustomPrompt="1"/>
          </p:nvPr>
        </p:nvSpPr>
        <p:spPr>
          <a:xfrm>
            <a:off x="4614991" y="4622398"/>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3" name="Text Placeholder 3">
            <a:extLst>
              <a:ext uri="{FF2B5EF4-FFF2-40B4-BE49-F238E27FC236}">
                <a16:creationId xmlns:a16="http://schemas.microsoft.com/office/drawing/2014/main" id="{2F1C75F3-2301-BD27-B653-65DD07449929}"/>
              </a:ext>
            </a:extLst>
          </p:cNvPr>
          <p:cNvSpPr>
            <a:spLocks noGrp="1"/>
          </p:cNvSpPr>
          <p:nvPr>
            <p:ph type="body" sz="quarter" idx="26" hasCustomPrompt="1"/>
          </p:nvPr>
        </p:nvSpPr>
        <p:spPr>
          <a:xfrm>
            <a:off x="7375753" y="4430376"/>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7" name="Text Placeholder 18">
            <a:extLst>
              <a:ext uri="{FF2B5EF4-FFF2-40B4-BE49-F238E27FC236}">
                <a16:creationId xmlns:a16="http://schemas.microsoft.com/office/drawing/2014/main" id="{48734540-4206-6748-8DBA-855BD0D6DF46}"/>
              </a:ext>
            </a:extLst>
          </p:cNvPr>
          <p:cNvSpPr>
            <a:spLocks noGrp="1"/>
          </p:cNvSpPr>
          <p:nvPr>
            <p:ph type="body" sz="quarter" idx="27" hasCustomPrompt="1"/>
          </p:nvPr>
        </p:nvSpPr>
        <p:spPr>
          <a:xfrm>
            <a:off x="7375858" y="4622398"/>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8" name="Text Placeholder 3">
            <a:extLst>
              <a:ext uri="{FF2B5EF4-FFF2-40B4-BE49-F238E27FC236}">
                <a16:creationId xmlns:a16="http://schemas.microsoft.com/office/drawing/2014/main" id="{3D08A136-CFC5-E4DD-D0D1-07185FD309C0}"/>
              </a:ext>
            </a:extLst>
          </p:cNvPr>
          <p:cNvSpPr>
            <a:spLocks noGrp="1"/>
          </p:cNvSpPr>
          <p:nvPr>
            <p:ph type="body" sz="quarter" idx="28" hasCustomPrompt="1"/>
          </p:nvPr>
        </p:nvSpPr>
        <p:spPr>
          <a:xfrm>
            <a:off x="10136619" y="4430376"/>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62" name="Text Placeholder 18">
            <a:extLst>
              <a:ext uri="{FF2B5EF4-FFF2-40B4-BE49-F238E27FC236}">
                <a16:creationId xmlns:a16="http://schemas.microsoft.com/office/drawing/2014/main" id="{792DC8A4-8E1C-B294-87A1-FBD0C3F339EF}"/>
              </a:ext>
            </a:extLst>
          </p:cNvPr>
          <p:cNvSpPr>
            <a:spLocks noGrp="1"/>
          </p:cNvSpPr>
          <p:nvPr>
            <p:ph type="body" sz="quarter" idx="29" hasCustomPrompt="1"/>
          </p:nvPr>
        </p:nvSpPr>
        <p:spPr>
          <a:xfrm>
            <a:off x="10136723" y="4622398"/>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19692" y="804675"/>
            <a:ext cx="5279365" cy="725369"/>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pic>
        <p:nvPicPr>
          <p:cNvPr id="3" name="Graphic 2">
            <a:extLst>
              <a:ext uri="{FF2B5EF4-FFF2-40B4-BE49-F238E27FC236}">
                <a16:creationId xmlns:a16="http://schemas.microsoft.com/office/drawing/2014/main" id="{087F30E5-53DE-3C17-8453-537B0E159A3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9407428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irm Overview – Map Dark">
    <p:bg>
      <p:bgPr>
        <a:solidFill>
          <a:schemeClr val="accent1"/>
        </a:solid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2" name="BLUE MAP">
            <a:extLst>
              <a:ext uri="{FF2B5EF4-FFF2-40B4-BE49-F238E27FC236}">
                <a16:creationId xmlns:a16="http://schemas.microsoft.com/office/drawing/2014/main" id="{CC32141D-29C8-2D21-7345-0460CD1B4868}"/>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p:blipFill>
        <p:spPr>
          <a:xfrm>
            <a:off x="3914161" y="684980"/>
            <a:ext cx="7720604" cy="4083342"/>
          </a:xfrm>
          <a:prstGeom prst="rect">
            <a:avLst/>
          </a:prstGeom>
        </p:spPr>
      </p:pic>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accent5"/>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1" y="805435"/>
            <a:ext cx="2623769" cy="1107996"/>
          </a:xfrm>
          <a:prstGeom prst="rect">
            <a:avLst/>
          </a:prstGeom>
          <a:noFill/>
        </p:spPr>
        <p:txBody>
          <a:bodyPr wrap="square" lIns="0" tIns="0" rIns="0" bIns="0" rtlCol="0">
            <a:spAutoFit/>
          </a:bodyPr>
          <a:lstStyle/>
          <a:p>
            <a:pPr algn="l">
              <a:lnSpc>
                <a:spcPct val="90000"/>
              </a:lnSpc>
            </a:pPr>
            <a:r>
              <a:rPr lang="en-US" sz="2000" b="1" kern="1200">
                <a:solidFill>
                  <a:schemeClr val="bg1"/>
                </a:solidFill>
                <a:latin typeface="+mj-lt"/>
                <a:ea typeface="+mj-ea"/>
                <a:cs typeface="+mj-cs"/>
              </a:rPr>
              <a:t>Partnering with our clients globally to do great things for a better future.</a:t>
            </a:r>
          </a:p>
        </p:txBody>
      </p:sp>
      <p:sp>
        <p:nvSpPr>
          <p:cNvPr id="26" name="TextBox 25">
            <a:extLst>
              <a:ext uri="{FF2B5EF4-FFF2-40B4-BE49-F238E27FC236}">
                <a16:creationId xmlns:a16="http://schemas.microsoft.com/office/drawing/2014/main" id="{4158429B-A997-8A27-3AE5-4A88D25FD3ED}"/>
              </a:ext>
            </a:extLst>
          </p:cNvPr>
          <p:cNvSpPr txBox="1"/>
          <p:nvPr userDrawn="1"/>
        </p:nvSpPr>
        <p:spPr>
          <a:xfrm>
            <a:off x="685800" y="2112266"/>
            <a:ext cx="2738699" cy="1477328"/>
          </a:xfrm>
          <a:prstGeom prst="rect">
            <a:avLst/>
          </a:prstGeom>
          <a:noFill/>
        </p:spPr>
        <p:txBody>
          <a:bodyPr wrap="square" lIns="0" tIns="0" rIns="0" bIns="0" rtlCol="0">
            <a:spAutoFit/>
          </a:bodyPr>
          <a:lstStyle/>
          <a:p>
            <a:pPr algn="l"/>
            <a:r>
              <a:rPr lang="en-US" sz="1200">
                <a:solidFill>
                  <a:schemeClr val="bg1"/>
                </a:solidFill>
              </a:rPr>
              <a:t>Every leader needs a trusted team </a:t>
            </a:r>
            <a:br>
              <a:rPr lang="en-US" sz="1200">
                <a:solidFill>
                  <a:schemeClr val="bg1"/>
                </a:solidFill>
              </a:rPr>
            </a:br>
            <a:r>
              <a:rPr lang="en-US" sz="1200">
                <a:solidFill>
                  <a:schemeClr val="bg1"/>
                </a:solidFill>
              </a:rPr>
              <a:t>of advisors as they navigate a rapidly changing world. Drawing upon our global team and expansive network, we provide fully integrated advisory services to help clients solve complex business challenges and achieve their goals.</a:t>
            </a:r>
          </a:p>
          <a:p>
            <a:pPr algn="l"/>
            <a:endParaRPr lang="en-US" sz="1200">
              <a:solidFill>
                <a:schemeClr val="bg1"/>
              </a:solidFill>
            </a:endParaRPr>
          </a:p>
        </p:txBody>
      </p:sp>
      <p:sp>
        <p:nvSpPr>
          <p:cNvPr id="11" name="Rectangle 10">
            <a:extLst>
              <a:ext uri="{FF2B5EF4-FFF2-40B4-BE49-F238E27FC236}">
                <a16:creationId xmlns:a16="http://schemas.microsoft.com/office/drawing/2014/main" id="{6C40CAB6-3339-DC64-DB81-9C27369C4338}"/>
              </a:ext>
            </a:extLst>
          </p:cNvPr>
          <p:cNvSpPr/>
          <p:nvPr userDrawn="1"/>
        </p:nvSpPr>
        <p:spPr>
          <a:xfrm>
            <a:off x="4204649" y="4911964"/>
            <a:ext cx="7139628" cy="1135657"/>
          </a:xfrm>
          <a:prstGeom prst="rect">
            <a:avLst/>
          </a:prstGeom>
          <a:no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4" name="Google Shape;270;p8">
            <a:extLst>
              <a:ext uri="{FF2B5EF4-FFF2-40B4-BE49-F238E27FC236}">
                <a16:creationId xmlns:a16="http://schemas.microsoft.com/office/drawing/2014/main" id="{309FFE31-05EB-2D68-8DBB-D2B31A9FE145}"/>
              </a:ext>
            </a:extLst>
          </p:cNvPr>
          <p:cNvSpPr txBox="1"/>
          <p:nvPr userDrawn="1"/>
        </p:nvSpPr>
        <p:spPr>
          <a:xfrm>
            <a:off x="5396263" y="5125125"/>
            <a:ext cx="862195"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CA" sz="3600" b="1">
                <a:solidFill>
                  <a:schemeClr val="accent2"/>
                </a:solidFill>
                <a:latin typeface="+mj-lt"/>
                <a:ea typeface="Arial"/>
                <a:cs typeface="Arial"/>
                <a:sym typeface="Arial"/>
              </a:rPr>
              <a:t>41</a:t>
            </a:r>
            <a:endParaRPr sz="3600">
              <a:solidFill>
                <a:schemeClr val="accent2"/>
              </a:solidFill>
              <a:latin typeface="+mj-lt"/>
            </a:endParaRPr>
          </a:p>
        </p:txBody>
      </p:sp>
      <p:sp>
        <p:nvSpPr>
          <p:cNvPr id="85" name="Google Shape;271;p8">
            <a:extLst>
              <a:ext uri="{FF2B5EF4-FFF2-40B4-BE49-F238E27FC236}">
                <a16:creationId xmlns:a16="http://schemas.microsoft.com/office/drawing/2014/main" id="{0393F097-54DE-A5E6-7841-A7BC4BB997D8}"/>
              </a:ext>
            </a:extLst>
          </p:cNvPr>
          <p:cNvSpPr txBox="1"/>
          <p:nvPr userDrawn="1"/>
        </p:nvSpPr>
        <p:spPr>
          <a:xfrm>
            <a:off x="5396017" y="5611782"/>
            <a:ext cx="830033"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bg1"/>
                </a:solidFill>
                <a:latin typeface="Arial"/>
                <a:ea typeface="Arial"/>
                <a:cs typeface="Arial"/>
                <a:sym typeface="Arial"/>
              </a:rPr>
              <a:t>Offices</a:t>
            </a:r>
            <a:endParaRPr sz="1600" b="1">
              <a:solidFill>
                <a:schemeClr val="bg1"/>
              </a:solidFill>
              <a:latin typeface="Arial"/>
              <a:ea typeface="Arial"/>
              <a:cs typeface="Arial"/>
              <a:sym typeface="Arial"/>
            </a:endParaRPr>
          </a:p>
        </p:txBody>
      </p:sp>
      <p:sp>
        <p:nvSpPr>
          <p:cNvPr id="86" name="Google Shape;272;p8">
            <a:extLst>
              <a:ext uri="{FF2B5EF4-FFF2-40B4-BE49-F238E27FC236}">
                <a16:creationId xmlns:a16="http://schemas.microsoft.com/office/drawing/2014/main" id="{4C7048CB-760F-4DDE-2119-3E8F52360320}"/>
              </a:ext>
            </a:extLst>
          </p:cNvPr>
          <p:cNvSpPr txBox="1"/>
          <p:nvPr userDrawn="1"/>
        </p:nvSpPr>
        <p:spPr>
          <a:xfrm>
            <a:off x="7159942" y="5125125"/>
            <a:ext cx="1420717"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BR" sz="3600" b="1">
                <a:solidFill>
                  <a:schemeClr val="accent2"/>
                </a:solidFill>
                <a:latin typeface="+mj-lt"/>
                <a:ea typeface="Arial"/>
                <a:cs typeface="Arial"/>
                <a:sym typeface="Arial"/>
              </a:rPr>
              <a:t>1,</a:t>
            </a:r>
            <a:r>
              <a:rPr lang="en-US" sz="3600" b="1">
                <a:solidFill>
                  <a:schemeClr val="accent2"/>
                </a:solidFill>
                <a:latin typeface="+mj-lt"/>
                <a:ea typeface="Arial"/>
                <a:cs typeface="Arial"/>
                <a:sym typeface="Arial"/>
              </a:rPr>
              <a:t>50</a:t>
            </a:r>
            <a:r>
              <a:rPr lang="en-BR" sz="3600" b="1">
                <a:solidFill>
                  <a:schemeClr val="accent2"/>
                </a:solidFill>
                <a:latin typeface="+mj-lt"/>
                <a:ea typeface="Arial"/>
                <a:cs typeface="Arial"/>
                <a:sym typeface="Arial"/>
              </a:rPr>
              <a:t>0</a:t>
            </a:r>
            <a:r>
              <a:rPr lang="en-US" sz="3600" b="1">
                <a:solidFill>
                  <a:schemeClr val="accent2"/>
                </a:solidFill>
                <a:latin typeface="+mj-lt"/>
                <a:ea typeface="Arial"/>
                <a:cs typeface="Arial"/>
                <a:sym typeface="Arial"/>
              </a:rPr>
              <a:t>+</a:t>
            </a:r>
            <a:endParaRPr sz="3600">
              <a:solidFill>
                <a:schemeClr val="accent2"/>
              </a:solidFill>
              <a:latin typeface="+mj-lt"/>
            </a:endParaRPr>
          </a:p>
        </p:txBody>
      </p:sp>
      <p:sp>
        <p:nvSpPr>
          <p:cNvPr id="87" name="Google Shape;273;p8">
            <a:extLst>
              <a:ext uri="{FF2B5EF4-FFF2-40B4-BE49-F238E27FC236}">
                <a16:creationId xmlns:a16="http://schemas.microsoft.com/office/drawing/2014/main" id="{AFA9DD3E-43C9-47ED-3509-2F6CD7D6B4C9}"/>
              </a:ext>
            </a:extLst>
          </p:cNvPr>
          <p:cNvSpPr txBox="1"/>
          <p:nvPr userDrawn="1"/>
        </p:nvSpPr>
        <p:spPr>
          <a:xfrm>
            <a:off x="7159941" y="5611782"/>
            <a:ext cx="1237291"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bg1"/>
                </a:solidFill>
                <a:latin typeface="Arial"/>
                <a:ea typeface="Arial"/>
                <a:cs typeface="Arial"/>
                <a:sym typeface="Arial"/>
              </a:rPr>
              <a:t>People</a:t>
            </a:r>
            <a:endParaRPr sz="1600" b="1">
              <a:solidFill>
                <a:schemeClr val="bg1"/>
              </a:solidFill>
              <a:latin typeface="Arial"/>
              <a:ea typeface="Arial"/>
              <a:cs typeface="Arial"/>
              <a:sym typeface="Arial"/>
            </a:endParaRPr>
          </a:p>
        </p:txBody>
      </p:sp>
      <p:sp>
        <p:nvSpPr>
          <p:cNvPr id="88" name="Google Shape;274;p8">
            <a:extLst>
              <a:ext uri="{FF2B5EF4-FFF2-40B4-BE49-F238E27FC236}">
                <a16:creationId xmlns:a16="http://schemas.microsoft.com/office/drawing/2014/main" id="{C3520302-2896-B8F4-426E-884A44062EAE}"/>
              </a:ext>
            </a:extLst>
          </p:cNvPr>
          <p:cNvSpPr txBox="1"/>
          <p:nvPr userDrawn="1"/>
        </p:nvSpPr>
        <p:spPr>
          <a:xfrm>
            <a:off x="9558558" y="5125125"/>
            <a:ext cx="1420717"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BR" sz="3600" b="1">
                <a:solidFill>
                  <a:schemeClr val="accent2"/>
                </a:solidFill>
                <a:latin typeface="+mj-lt"/>
                <a:ea typeface="Arial"/>
                <a:cs typeface="Arial"/>
                <a:sym typeface="Arial"/>
              </a:rPr>
              <a:t>1,200</a:t>
            </a:r>
            <a:r>
              <a:rPr lang="en-US" sz="3600" b="1">
                <a:solidFill>
                  <a:schemeClr val="accent2"/>
                </a:solidFill>
                <a:latin typeface="+mj-lt"/>
                <a:ea typeface="Arial"/>
                <a:cs typeface="Arial"/>
                <a:sym typeface="Arial"/>
              </a:rPr>
              <a:t>+</a:t>
            </a:r>
            <a:endParaRPr sz="3600">
              <a:solidFill>
                <a:schemeClr val="accent2"/>
              </a:solidFill>
              <a:latin typeface="+mj-lt"/>
            </a:endParaRPr>
          </a:p>
        </p:txBody>
      </p:sp>
      <p:sp>
        <p:nvSpPr>
          <p:cNvPr id="89" name="Google Shape;275;p8">
            <a:extLst>
              <a:ext uri="{FF2B5EF4-FFF2-40B4-BE49-F238E27FC236}">
                <a16:creationId xmlns:a16="http://schemas.microsoft.com/office/drawing/2014/main" id="{D2962320-02BE-841A-EFFC-21314C1AF101}"/>
              </a:ext>
            </a:extLst>
          </p:cNvPr>
          <p:cNvSpPr txBox="1"/>
          <p:nvPr userDrawn="1"/>
        </p:nvSpPr>
        <p:spPr>
          <a:xfrm>
            <a:off x="9558557" y="5611782"/>
            <a:ext cx="1237291"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bg1"/>
                </a:solidFill>
                <a:latin typeface="Arial"/>
                <a:ea typeface="Arial"/>
                <a:cs typeface="Arial"/>
                <a:sym typeface="Arial"/>
              </a:rPr>
              <a:t>Clients</a:t>
            </a:r>
            <a:endParaRPr sz="1600" b="1">
              <a:solidFill>
                <a:schemeClr val="bg1"/>
              </a:solidFill>
              <a:latin typeface="Arial"/>
              <a:ea typeface="Arial"/>
              <a:cs typeface="Arial"/>
              <a:sym typeface="Arial"/>
            </a:endParaRPr>
          </a:p>
        </p:txBody>
      </p:sp>
      <p:grpSp>
        <p:nvGrpSpPr>
          <p:cNvPr id="128" name="Group 127">
            <a:extLst>
              <a:ext uri="{FF2B5EF4-FFF2-40B4-BE49-F238E27FC236}">
                <a16:creationId xmlns:a16="http://schemas.microsoft.com/office/drawing/2014/main" id="{75FCF8F7-EFCE-BDBD-C568-095F14A372B2}"/>
              </a:ext>
            </a:extLst>
          </p:cNvPr>
          <p:cNvGrpSpPr/>
          <p:nvPr userDrawn="1"/>
        </p:nvGrpSpPr>
        <p:grpSpPr>
          <a:xfrm>
            <a:off x="4586247" y="5105372"/>
            <a:ext cx="686464" cy="686469"/>
            <a:chOff x="4586247" y="5105370"/>
            <a:chExt cx="686464" cy="686469"/>
          </a:xfrm>
        </p:grpSpPr>
        <p:sp>
          <p:nvSpPr>
            <p:cNvPr id="91" name="Freeform 90">
              <a:extLst>
                <a:ext uri="{FF2B5EF4-FFF2-40B4-BE49-F238E27FC236}">
                  <a16:creationId xmlns:a16="http://schemas.microsoft.com/office/drawing/2014/main" id="{B14F9ED1-F45A-B604-7811-AFFCC47C4737}"/>
                </a:ext>
              </a:extLst>
            </p:cNvPr>
            <p:cNvSpPr/>
            <p:nvPr/>
          </p:nvSpPr>
          <p:spPr>
            <a:xfrm>
              <a:off x="4586247" y="5105370"/>
              <a:ext cx="686464" cy="686469"/>
            </a:xfrm>
            <a:custGeom>
              <a:avLst/>
              <a:gdLst>
                <a:gd name="connsiteX0" fmla="*/ 660315 w 686464"/>
                <a:gd name="connsiteY0" fmla="*/ 211867 h 686469"/>
                <a:gd name="connsiteX1" fmla="*/ 585925 w 686464"/>
                <a:gd name="connsiteY1" fmla="*/ 100526 h 686469"/>
                <a:gd name="connsiteX2" fmla="*/ 474584 w 686464"/>
                <a:gd name="connsiteY2" fmla="*/ 26136 h 686469"/>
                <a:gd name="connsiteX3" fmla="*/ 343237 w 686464"/>
                <a:gd name="connsiteY3" fmla="*/ 0 h 686469"/>
                <a:gd name="connsiteX4" fmla="*/ 152590 w 686464"/>
                <a:gd name="connsiteY4" fmla="*/ 57897 h 686469"/>
                <a:gd name="connsiteX5" fmla="*/ 26159 w 686464"/>
                <a:gd name="connsiteY5" fmla="*/ 211894 h 686469"/>
                <a:gd name="connsiteX6" fmla="*/ 6669 w 686464"/>
                <a:gd name="connsiteY6" fmla="*/ 410195 h 686469"/>
                <a:gd name="connsiteX7" fmla="*/ 100563 w 686464"/>
                <a:gd name="connsiteY7" fmla="*/ 585902 h 686469"/>
                <a:gd name="connsiteX8" fmla="*/ 276269 w 686464"/>
                <a:gd name="connsiteY8" fmla="*/ 679782 h 686469"/>
                <a:gd name="connsiteX9" fmla="*/ 343632 w 686464"/>
                <a:gd name="connsiteY9" fmla="*/ 686469 h 686469"/>
                <a:gd name="connsiteX10" fmla="*/ 474571 w 686464"/>
                <a:gd name="connsiteY10" fmla="*/ 660306 h 686469"/>
                <a:gd name="connsiteX11" fmla="*/ 628568 w 686464"/>
                <a:gd name="connsiteY11" fmla="*/ 533875 h 686469"/>
                <a:gd name="connsiteX12" fmla="*/ 686465 w 686464"/>
                <a:gd name="connsiteY12" fmla="*/ 343228 h 686469"/>
                <a:gd name="connsiteX13" fmla="*/ 660329 w 686464"/>
                <a:gd name="connsiteY13" fmla="*/ 211880 h 686469"/>
                <a:gd name="connsiteX14" fmla="*/ 470430 w 686464"/>
                <a:gd name="connsiteY14" fmla="*/ 36215 h 686469"/>
                <a:gd name="connsiteX15" fmla="*/ 578230 w 686464"/>
                <a:gd name="connsiteY15" fmla="*/ 108235 h 686469"/>
                <a:gd name="connsiteX16" fmla="*/ 650250 w 686464"/>
                <a:gd name="connsiteY16" fmla="*/ 216034 h 686469"/>
                <a:gd name="connsiteX17" fmla="*/ 675501 w 686464"/>
                <a:gd name="connsiteY17" fmla="*/ 337766 h 686469"/>
                <a:gd name="connsiteX18" fmla="*/ 474407 w 686464"/>
                <a:gd name="connsiteY18" fmla="*/ 337766 h 686469"/>
                <a:gd name="connsiteX19" fmla="*/ 437253 w 686464"/>
                <a:gd name="connsiteY19" fmla="*/ 102433 h 686469"/>
                <a:gd name="connsiteX20" fmla="*/ 379560 w 686464"/>
                <a:gd name="connsiteY20" fmla="*/ 12884 h 686469"/>
                <a:gd name="connsiteX21" fmla="*/ 470430 w 686464"/>
                <a:gd name="connsiteY21" fmla="*/ 36201 h 686469"/>
                <a:gd name="connsiteX22" fmla="*/ 619497 w 686464"/>
                <a:gd name="connsiteY22" fmla="*/ 527828 h 686469"/>
                <a:gd name="connsiteX23" fmla="*/ 470376 w 686464"/>
                <a:gd name="connsiteY23" fmla="*/ 650241 h 686469"/>
                <a:gd name="connsiteX24" fmla="*/ 379179 w 686464"/>
                <a:gd name="connsiteY24" fmla="*/ 673640 h 686469"/>
                <a:gd name="connsiteX25" fmla="*/ 419044 w 686464"/>
                <a:gd name="connsiteY25" fmla="*/ 624486 h 686469"/>
                <a:gd name="connsiteX26" fmla="*/ 408475 w 686464"/>
                <a:gd name="connsiteY26" fmla="*/ 621013 h 686469"/>
                <a:gd name="connsiteX27" fmla="*/ 343237 w 686464"/>
                <a:gd name="connsiteY27" fmla="*/ 675315 h 686469"/>
                <a:gd name="connsiteX28" fmla="*/ 259354 w 686464"/>
                <a:gd name="connsiteY28" fmla="*/ 579991 h 686469"/>
                <a:gd name="connsiteX29" fmla="*/ 225182 w 686464"/>
                <a:gd name="connsiteY29" fmla="*/ 408221 h 686469"/>
                <a:gd name="connsiteX30" fmla="*/ 217950 w 686464"/>
                <a:gd name="connsiteY30" fmla="*/ 408588 h 686469"/>
                <a:gd name="connsiteX31" fmla="*/ 214286 w 686464"/>
                <a:gd name="connsiteY31" fmla="*/ 408493 h 686469"/>
                <a:gd name="connsiteX32" fmla="*/ 249153 w 686464"/>
                <a:gd name="connsiteY32" fmla="*/ 583805 h 686469"/>
                <a:gd name="connsiteX33" fmla="*/ 307199 w 686464"/>
                <a:gd name="connsiteY33" fmla="*/ 673558 h 686469"/>
                <a:gd name="connsiteX34" fmla="*/ 278394 w 686464"/>
                <a:gd name="connsiteY34" fmla="*/ 669104 h 686469"/>
                <a:gd name="connsiteX35" fmla="*/ 108258 w 686464"/>
                <a:gd name="connsiteY35" fmla="*/ 578193 h 686469"/>
                <a:gd name="connsiteX36" fmla="*/ 17361 w 686464"/>
                <a:gd name="connsiteY36" fmla="*/ 408071 h 686469"/>
                <a:gd name="connsiteX37" fmla="*/ 10959 w 686464"/>
                <a:gd name="connsiteY37" fmla="*/ 348662 h 686469"/>
                <a:gd name="connsiteX38" fmla="*/ 147959 w 686464"/>
                <a:gd name="connsiteY38" fmla="*/ 348662 h 686469"/>
                <a:gd name="connsiteX39" fmla="*/ 147128 w 686464"/>
                <a:gd name="connsiteY39" fmla="*/ 337766 h 686469"/>
                <a:gd name="connsiteX40" fmla="*/ 10959 w 686464"/>
                <a:gd name="connsiteY40" fmla="*/ 337766 h 686469"/>
                <a:gd name="connsiteX41" fmla="*/ 36237 w 686464"/>
                <a:gd name="connsiteY41" fmla="*/ 216075 h 686469"/>
                <a:gd name="connsiteX42" fmla="*/ 158664 w 686464"/>
                <a:gd name="connsiteY42" fmla="*/ 66954 h 686469"/>
                <a:gd name="connsiteX43" fmla="*/ 306982 w 686464"/>
                <a:gd name="connsiteY43" fmla="*/ 12857 h 686469"/>
                <a:gd name="connsiteX44" fmla="*/ 249193 w 686464"/>
                <a:gd name="connsiteY44" fmla="*/ 102515 h 686469"/>
                <a:gd name="connsiteX45" fmla="*/ 215144 w 686464"/>
                <a:gd name="connsiteY45" fmla="*/ 267012 h 686469"/>
                <a:gd name="connsiteX46" fmla="*/ 217950 w 686464"/>
                <a:gd name="connsiteY46" fmla="*/ 266944 h 686469"/>
                <a:gd name="connsiteX47" fmla="*/ 226054 w 686464"/>
                <a:gd name="connsiteY47" fmla="*/ 267421 h 686469"/>
                <a:gd name="connsiteX48" fmla="*/ 259408 w 686464"/>
                <a:gd name="connsiteY48" fmla="*/ 106328 h 686469"/>
                <a:gd name="connsiteX49" fmla="*/ 343251 w 686464"/>
                <a:gd name="connsiteY49" fmla="*/ 10896 h 686469"/>
                <a:gd name="connsiteX50" fmla="*/ 427038 w 686464"/>
                <a:gd name="connsiteY50" fmla="*/ 106247 h 686469"/>
                <a:gd name="connsiteX51" fmla="*/ 463512 w 686464"/>
                <a:gd name="connsiteY51" fmla="*/ 337766 h 686469"/>
                <a:gd name="connsiteX52" fmla="*/ 288772 w 686464"/>
                <a:gd name="connsiteY52" fmla="*/ 337766 h 686469"/>
                <a:gd name="connsiteX53" fmla="*/ 287941 w 686464"/>
                <a:gd name="connsiteY53" fmla="*/ 348662 h 686469"/>
                <a:gd name="connsiteX54" fmla="*/ 463525 w 686464"/>
                <a:gd name="connsiteY54" fmla="*/ 348662 h 686469"/>
                <a:gd name="connsiteX55" fmla="*/ 451649 w 686464"/>
                <a:gd name="connsiteY55" fmla="*/ 486642 h 686469"/>
                <a:gd name="connsiteX56" fmla="*/ 462122 w 686464"/>
                <a:gd name="connsiteY56" fmla="*/ 489897 h 686469"/>
                <a:gd name="connsiteX57" fmla="*/ 474421 w 686464"/>
                <a:gd name="connsiteY57" fmla="*/ 348662 h 686469"/>
                <a:gd name="connsiteX58" fmla="*/ 675528 w 686464"/>
                <a:gd name="connsiteY58" fmla="*/ 348662 h 686469"/>
                <a:gd name="connsiteX59" fmla="*/ 619511 w 686464"/>
                <a:gd name="connsiteY59" fmla="*/ 527814 h 68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86464" h="686469">
                  <a:moveTo>
                    <a:pt x="660315" y="211867"/>
                  </a:moveTo>
                  <a:cubicBezTo>
                    <a:pt x="642977" y="170000"/>
                    <a:pt x="617944" y="132546"/>
                    <a:pt x="585925" y="100526"/>
                  </a:cubicBezTo>
                  <a:cubicBezTo>
                    <a:pt x="553905" y="68507"/>
                    <a:pt x="516451" y="43487"/>
                    <a:pt x="474584" y="26136"/>
                  </a:cubicBezTo>
                  <a:cubicBezTo>
                    <a:pt x="432718" y="8785"/>
                    <a:pt x="388522" y="0"/>
                    <a:pt x="343237" y="0"/>
                  </a:cubicBezTo>
                  <a:cubicBezTo>
                    <a:pt x="275057" y="0"/>
                    <a:pt x="209125" y="20021"/>
                    <a:pt x="152590" y="57897"/>
                  </a:cubicBezTo>
                  <a:cubicBezTo>
                    <a:pt x="96000" y="95732"/>
                    <a:pt x="52281" y="148985"/>
                    <a:pt x="26159" y="211894"/>
                  </a:cubicBezTo>
                  <a:cubicBezTo>
                    <a:pt x="77" y="274735"/>
                    <a:pt x="-6664" y="343296"/>
                    <a:pt x="6669" y="410195"/>
                  </a:cubicBezTo>
                  <a:cubicBezTo>
                    <a:pt x="19907" y="477081"/>
                    <a:pt x="52377" y="537838"/>
                    <a:pt x="100563" y="585902"/>
                  </a:cubicBezTo>
                  <a:cubicBezTo>
                    <a:pt x="148626" y="633966"/>
                    <a:pt x="209383" y="666435"/>
                    <a:pt x="276269" y="679782"/>
                  </a:cubicBezTo>
                  <a:cubicBezTo>
                    <a:pt x="298633" y="684249"/>
                    <a:pt x="321160" y="686469"/>
                    <a:pt x="343632" y="686469"/>
                  </a:cubicBezTo>
                  <a:cubicBezTo>
                    <a:pt x="388345" y="686469"/>
                    <a:pt x="432731" y="677671"/>
                    <a:pt x="474571" y="660306"/>
                  </a:cubicBezTo>
                  <a:cubicBezTo>
                    <a:pt x="537589" y="634184"/>
                    <a:pt x="590841" y="590465"/>
                    <a:pt x="628568" y="533875"/>
                  </a:cubicBezTo>
                  <a:cubicBezTo>
                    <a:pt x="666444" y="477218"/>
                    <a:pt x="686465" y="411299"/>
                    <a:pt x="686465" y="343228"/>
                  </a:cubicBezTo>
                  <a:cubicBezTo>
                    <a:pt x="686465" y="297943"/>
                    <a:pt x="677666" y="253747"/>
                    <a:pt x="660329" y="211880"/>
                  </a:cubicBezTo>
                  <a:close/>
                  <a:moveTo>
                    <a:pt x="470430" y="36215"/>
                  </a:moveTo>
                  <a:cubicBezTo>
                    <a:pt x="510962" y="53008"/>
                    <a:pt x="547231" y="77237"/>
                    <a:pt x="578230" y="108235"/>
                  </a:cubicBezTo>
                  <a:cubicBezTo>
                    <a:pt x="609228" y="139233"/>
                    <a:pt x="633457" y="175502"/>
                    <a:pt x="650250" y="216034"/>
                  </a:cubicBezTo>
                  <a:cubicBezTo>
                    <a:pt x="666349" y="254891"/>
                    <a:pt x="674820" y="295818"/>
                    <a:pt x="675501" y="337766"/>
                  </a:cubicBezTo>
                  <a:lnTo>
                    <a:pt x="474407" y="337766"/>
                  </a:lnTo>
                  <a:cubicBezTo>
                    <a:pt x="473890" y="248926"/>
                    <a:pt x="460747" y="165533"/>
                    <a:pt x="437253" y="102433"/>
                  </a:cubicBezTo>
                  <a:cubicBezTo>
                    <a:pt x="421196" y="59313"/>
                    <a:pt x="401393" y="28846"/>
                    <a:pt x="379560" y="12884"/>
                  </a:cubicBezTo>
                  <a:cubicBezTo>
                    <a:pt x="410722" y="16289"/>
                    <a:pt x="441162" y="24079"/>
                    <a:pt x="470430" y="36201"/>
                  </a:cubicBezTo>
                  <a:close/>
                  <a:moveTo>
                    <a:pt x="619497" y="527828"/>
                  </a:moveTo>
                  <a:cubicBezTo>
                    <a:pt x="582969" y="582620"/>
                    <a:pt x="531405" y="624963"/>
                    <a:pt x="470376" y="650241"/>
                  </a:cubicBezTo>
                  <a:cubicBezTo>
                    <a:pt x="440998" y="662444"/>
                    <a:pt x="410327" y="670248"/>
                    <a:pt x="379179" y="673640"/>
                  </a:cubicBezTo>
                  <a:cubicBezTo>
                    <a:pt x="393507" y="663316"/>
                    <a:pt x="406949" y="646741"/>
                    <a:pt x="419044" y="624486"/>
                  </a:cubicBezTo>
                  <a:cubicBezTo>
                    <a:pt x="415407" y="623601"/>
                    <a:pt x="411866" y="622443"/>
                    <a:pt x="408475" y="621013"/>
                  </a:cubicBezTo>
                  <a:cubicBezTo>
                    <a:pt x="388999" y="655975"/>
                    <a:pt x="366172" y="675315"/>
                    <a:pt x="343237" y="675315"/>
                  </a:cubicBezTo>
                  <a:cubicBezTo>
                    <a:pt x="312511" y="675315"/>
                    <a:pt x="281935" y="640571"/>
                    <a:pt x="259354" y="579991"/>
                  </a:cubicBezTo>
                  <a:cubicBezTo>
                    <a:pt x="241621" y="532404"/>
                    <a:pt x="229881" y="472941"/>
                    <a:pt x="225182" y="408221"/>
                  </a:cubicBezTo>
                  <a:cubicBezTo>
                    <a:pt x="222799" y="408466"/>
                    <a:pt x="220388" y="408588"/>
                    <a:pt x="217950" y="408588"/>
                  </a:cubicBezTo>
                  <a:cubicBezTo>
                    <a:pt x="216724" y="408588"/>
                    <a:pt x="215499" y="408561"/>
                    <a:pt x="214286" y="408493"/>
                  </a:cubicBezTo>
                  <a:cubicBezTo>
                    <a:pt x="219053" y="474453"/>
                    <a:pt x="231025" y="535155"/>
                    <a:pt x="249153" y="583805"/>
                  </a:cubicBezTo>
                  <a:cubicBezTo>
                    <a:pt x="265292" y="627101"/>
                    <a:pt x="285217" y="657650"/>
                    <a:pt x="307199" y="673558"/>
                  </a:cubicBezTo>
                  <a:cubicBezTo>
                    <a:pt x="297584" y="672495"/>
                    <a:pt x="287969" y="671025"/>
                    <a:pt x="278394" y="669104"/>
                  </a:cubicBezTo>
                  <a:cubicBezTo>
                    <a:pt x="213633" y="656179"/>
                    <a:pt x="154810" y="624745"/>
                    <a:pt x="108258" y="578193"/>
                  </a:cubicBezTo>
                  <a:cubicBezTo>
                    <a:pt x="61611" y="531655"/>
                    <a:pt x="30177" y="472832"/>
                    <a:pt x="17361" y="408071"/>
                  </a:cubicBezTo>
                  <a:cubicBezTo>
                    <a:pt x="13424" y="388350"/>
                    <a:pt x="11313" y="368479"/>
                    <a:pt x="10959" y="348662"/>
                  </a:cubicBezTo>
                  <a:lnTo>
                    <a:pt x="147959" y="348662"/>
                  </a:lnTo>
                  <a:cubicBezTo>
                    <a:pt x="147414" y="345107"/>
                    <a:pt x="147128" y="341471"/>
                    <a:pt x="147128" y="337766"/>
                  </a:cubicBezTo>
                  <a:lnTo>
                    <a:pt x="10959" y="337766"/>
                  </a:lnTo>
                  <a:cubicBezTo>
                    <a:pt x="11599" y="296186"/>
                    <a:pt x="20071" y="254986"/>
                    <a:pt x="36237" y="216075"/>
                  </a:cubicBezTo>
                  <a:cubicBezTo>
                    <a:pt x="61529" y="155155"/>
                    <a:pt x="103859" y="103591"/>
                    <a:pt x="158664" y="66954"/>
                  </a:cubicBezTo>
                  <a:cubicBezTo>
                    <a:pt x="203309" y="37045"/>
                    <a:pt x="254001" y="18632"/>
                    <a:pt x="306982" y="12857"/>
                  </a:cubicBezTo>
                  <a:cubicBezTo>
                    <a:pt x="285122" y="28833"/>
                    <a:pt x="265292" y="59327"/>
                    <a:pt x="249193" y="102515"/>
                  </a:cubicBezTo>
                  <a:cubicBezTo>
                    <a:pt x="232046" y="148522"/>
                    <a:pt x="220402" y="205275"/>
                    <a:pt x="215144" y="267012"/>
                  </a:cubicBezTo>
                  <a:cubicBezTo>
                    <a:pt x="216071" y="266972"/>
                    <a:pt x="217010" y="266944"/>
                    <a:pt x="217950" y="266944"/>
                  </a:cubicBezTo>
                  <a:cubicBezTo>
                    <a:pt x="220688" y="266944"/>
                    <a:pt x="223384" y="267121"/>
                    <a:pt x="226054" y="267421"/>
                  </a:cubicBezTo>
                  <a:cubicBezTo>
                    <a:pt x="231243" y="206882"/>
                    <a:pt x="242642" y="151314"/>
                    <a:pt x="259408" y="106328"/>
                  </a:cubicBezTo>
                  <a:cubicBezTo>
                    <a:pt x="282017" y="45680"/>
                    <a:pt x="312566" y="10896"/>
                    <a:pt x="343251" y="10896"/>
                  </a:cubicBezTo>
                  <a:cubicBezTo>
                    <a:pt x="373936" y="10896"/>
                    <a:pt x="404471" y="45653"/>
                    <a:pt x="427038" y="106247"/>
                  </a:cubicBezTo>
                  <a:cubicBezTo>
                    <a:pt x="450096" y="168161"/>
                    <a:pt x="462994" y="250206"/>
                    <a:pt x="463512" y="337766"/>
                  </a:cubicBezTo>
                  <a:lnTo>
                    <a:pt x="288772" y="337766"/>
                  </a:lnTo>
                  <a:cubicBezTo>
                    <a:pt x="288772" y="341471"/>
                    <a:pt x="288486" y="345107"/>
                    <a:pt x="287941" y="348662"/>
                  </a:cubicBezTo>
                  <a:lnTo>
                    <a:pt x="463525" y="348662"/>
                  </a:lnTo>
                  <a:cubicBezTo>
                    <a:pt x="463239" y="397189"/>
                    <a:pt x="459153" y="444013"/>
                    <a:pt x="451649" y="486642"/>
                  </a:cubicBezTo>
                  <a:cubicBezTo>
                    <a:pt x="455258" y="487459"/>
                    <a:pt x="458758" y="488549"/>
                    <a:pt x="462122" y="489897"/>
                  </a:cubicBezTo>
                  <a:cubicBezTo>
                    <a:pt x="469899" y="446260"/>
                    <a:pt x="474135" y="398319"/>
                    <a:pt x="474421" y="348662"/>
                  </a:cubicBezTo>
                  <a:lnTo>
                    <a:pt x="675528" y="348662"/>
                  </a:lnTo>
                  <a:cubicBezTo>
                    <a:pt x="674493" y="412633"/>
                    <a:pt x="655180" y="474466"/>
                    <a:pt x="619511" y="527814"/>
                  </a:cubicBezTo>
                  <a:close/>
                </a:path>
              </a:pathLst>
            </a:custGeom>
            <a:solidFill>
              <a:schemeClr val="bg1"/>
            </a:solidFill>
            <a:ln w="1358" cap="flat">
              <a:noFill/>
              <a:prstDash val="solid"/>
              <a:miter/>
            </a:ln>
          </p:spPr>
          <p:txBody>
            <a:bodyPr rtlCol="0" anchor="ctr"/>
            <a:lstStyle/>
            <a:p>
              <a:endParaRPr lang="en-US" sz="1800"/>
            </a:p>
          </p:txBody>
        </p:sp>
        <p:sp>
          <p:nvSpPr>
            <p:cNvPr id="92" name="Freeform 91">
              <a:extLst>
                <a:ext uri="{FF2B5EF4-FFF2-40B4-BE49-F238E27FC236}">
                  <a16:creationId xmlns:a16="http://schemas.microsoft.com/office/drawing/2014/main" id="{19F91141-7005-4CBD-15FD-A51F3206CB4A}"/>
                </a:ext>
              </a:extLst>
            </p:cNvPr>
            <p:cNvSpPr/>
            <p:nvPr/>
          </p:nvSpPr>
          <p:spPr>
            <a:xfrm>
              <a:off x="4755166" y="5394106"/>
              <a:ext cx="98061" cy="98061"/>
            </a:xfrm>
            <a:custGeom>
              <a:avLst/>
              <a:gdLst>
                <a:gd name="connsiteX0" fmla="*/ 55541 w 98061"/>
                <a:gd name="connsiteY0" fmla="*/ 449 h 98061"/>
                <a:gd name="connsiteX1" fmla="*/ 49031 w 98061"/>
                <a:gd name="connsiteY1" fmla="*/ 0 h 98061"/>
                <a:gd name="connsiteX2" fmla="*/ 44645 w 98061"/>
                <a:gd name="connsiteY2" fmla="*/ 204 h 98061"/>
                <a:gd name="connsiteX3" fmla="*/ 0 w 98061"/>
                <a:gd name="connsiteY3" fmla="*/ 49031 h 98061"/>
                <a:gd name="connsiteX4" fmla="*/ 1239 w 98061"/>
                <a:gd name="connsiteY4" fmla="*/ 59926 h 98061"/>
                <a:gd name="connsiteX5" fmla="*/ 44059 w 98061"/>
                <a:gd name="connsiteY5" fmla="*/ 97816 h 98061"/>
                <a:gd name="connsiteX6" fmla="*/ 49031 w 98061"/>
                <a:gd name="connsiteY6" fmla="*/ 98061 h 98061"/>
                <a:gd name="connsiteX7" fmla="*/ 54955 w 98061"/>
                <a:gd name="connsiteY7" fmla="*/ 97693 h 98061"/>
                <a:gd name="connsiteX8" fmla="*/ 96822 w 98061"/>
                <a:gd name="connsiteY8" fmla="*/ 59926 h 98061"/>
                <a:gd name="connsiteX9" fmla="*/ 98061 w 98061"/>
                <a:gd name="connsiteY9" fmla="*/ 49031 h 98061"/>
                <a:gd name="connsiteX10" fmla="*/ 55541 w 98061"/>
                <a:gd name="connsiteY10" fmla="*/ 449 h 98061"/>
                <a:gd name="connsiteX11" fmla="*/ 85558 w 98061"/>
                <a:gd name="connsiteY11" fmla="*/ 59926 h 98061"/>
                <a:gd name="connsiteX12" fmla="*/ 54492 w 98061"/>
                <a:gd name="connsiteY12" fmla="*/ 86771 h 98061"/>
                <a:gd name="connsiteX13" fmla="*/ 49017 w 98061"/>
                <a:gd name="connsiteY13" fmla="*/ 87166 h 98061"/>
                <a:gd name="connsiteX14" fmla="*/ 43596 w 98061"/>
                <a:gd name="connsiteY14" fmla="*/ 86771 h 98061"/>
                <a:gd name="connsiteX15" fmla="*/ 12476 w 98061"/>
                <a:gd name="connsiteY15" fmla="*/ 59926 h 98061"/>
                <a:gd name="connsiteX16" fmla="*/ 10882 w 98061"/>
                <a:gd name="connsiteY16" fmla="*/ 49031 h 98061"/>
                <a:gd name="connsiteX17" fmla="*/ 44046 w 98061"/>
                <a:gd name="connsiteY17" fmla="*/ 11236 h 98061"/>
                <a:gd name="connsiteX18" fmla="*/ 49017 w 98061"/>
                <a:gd name="connsiteY18" fmla="*/ 10896 h 98061"/>
                <a:gd name="connsiteX19" fmla="*/ 54942 w 98061"/>
                <a:gd name="connsiteY19" fmla="*/ 11359 h 98061"/>
                <a:gd name="connsiteX20" fmla="*/ 87152 w 98061"/>
                <a:gd name="connsiteY20" fmla="*/ 49031 h 98061"/>
                <a:gd name="connsiteX21" fmla="*/ 85558 w 98061"/>
                <a:gd name="connsiteY21" fmla="*/ 59926 h 9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8061" h="98061">
                  <a:moveTo>
                    <a:pt x="55541" y="449"/>
                  </a:moveTo>
                  <a:cubicBezTo>
                    <a:pt x="53402" y="163"/>
                    <a:pt x="51237" y="0"/>
                    <a:pt x="49031" y="0"/>
                  </a:cubicBezTo>
                  <a:cubicBezTo>
                    <a:pt x="47560" y="0"/>
                    <a:pt x="46089" y="82"/>
                    <a:pt x="44645" y="204"/>
                  </a:cubicBezTo>
                  <a:cubicBezTo>
                    <a:pt x="19653" y="2424"/>
                    <a:pt x="0" y="23467"/>
                    <a:pt x="0" y="49031"/>
                  </a:cubicBezTo>
                  <a:cubicBezTo>
                    <a:pt x="0" y="52776"/>
                    <a:pt x="436" y="56426"/>
                    <a:pt x="1239" y="59926"/>
                  </a:cubicBezTo>
                  <a:cubicBezTo>
                    <a:pt x="5856" y="80165"/>
                    <a:pt x="23004" y="95678"/>
                    <a:pt x="44059" y="97816"/>
                  </a:cubicBezTo>
                  <a:cubicBezTo>
                    <a:pt x="45694" y="97979"/>
                    <a:pt x="47355" y="98061"/>
                    <a:pt x="49031" y="98061"/>
                  </a:cubicBezTo>
                  <a:cubicBezTo>
                    <a:pt x="51033" y="98061"/>
                    <a:pt x="53021" y="97925"/>
                    <a:pt x="54955" y="97693"/>
                  </a:cubicBezTo>
                  <a:cubicBezTo>
                    <a:pt x="75575" y="95201"/>
                    <a:pt x="92286" y="79852"/>
                    <a:pt x="96822" y="59926"/>
                  </a:cubicBezTo>
                  <a:cubicBezTo>
                    <a:pt x="97625" y="56426"/>
                    <a:pt x="98061" y="52776"/>
                    <a:pt x="98061" y="49031"/>
                  </a:cubicBezTo>
                  <a:cubicBezTo>
                    <a:pt x="98061" y="24202"/>
                    <a:pt x="79511" y="3650"/>
                    <a:pt x="55541" y="449"/>
                  </a:cubicBezTo>
                  <a:close/>
                  <a:moveTo>
                    <a:pt x="85558" y="59926"/>
                  </a:moveTo>
                  <a:cubicBezTo>
                    <a:pt x="81364" y="73968"/>
                    <a:pt x="69297" y="84632"/>
                    <a:pt x="54492" y="86771"/>
                  </a:cubicBezTo>
                  <a:cubicBezTo>
                    <a:pt x="52708" y="87029"/>
                    <a:pt x="50883" y="87166"/>
                    <a:pt x="49017" y="87166"/>
                  </a:cubicBezTo>
                  <a:cubicBezTo>
                    <a:pt x="47151" y="87166"/>
                    <a:pt x="45367" y="87029"/>
                    <a:pt x="43596" y="86771"/>
                  </a:cubicBezTo>
                  <a:cubicBezTo>
                    <a:pt x="28778" y="84646"/>
                    <a:pt x="16684" y="73982"/>
                    <a:pt x="12476" y="59926"/>
                  </a:cubicBezTo>
                  <a:cubicBezTo>
                    <a:pt x="11440" y="56467"/>
                    <a:pt x="10882" y="52817"/>
                    <a:pt x="10882" y="49031"/>
                  </a:cubicBezTo>
                  <a:cubicBezTo>
                    <a:pt x="10882" y="29691"/>
                    <a:pt x="25360" y="13674"/>
                    <a:pt x="44046" y="11236"/>
                  </a:cubicBezTo>
                  <a:cubicBezTo>
                    <a:pt x="45680" y="11018"/>
                    <a:pt x="47328" y="10896"/>
                    <a:pt x="49017" y="10896"/>
                  </a:cubicBezTo>
                  <a:cubicBezTo>
                    <a:pt x="51033" y="10896"/>
                    <a:pt x="53008" y="11059"/>
                    <a:pt x="54942" y="11359"/>
                  </a:cubicBezTo>
                  <a:cubicBezTo>
                    <a:pt x="73165" y="14219"/>
                    <a:pt x="87152" y="30018"/>
                    <a:pt x="87152" y="49031"/>
                  </a:cubicBezTo>
                  <a:cubicBezTo>
                    <a:pt x="87152" y="52817"/>
                    <a:pt x="86593" y="56467"/>
                    <a:pt x="85558" y="59926"/>
                  </a:cubicBezTo>
                  <a:close/>
                </a:path>
              </a:pathLst>
            </a:custGeom>
            <a:solidFill>
              <a:srgbClr val="0D7DD4"/>
            </a:solidFill>
            <a:ln w="1358" cap="flat">
              <a:noFill/>
              <a:prstDash val="solid"/>
              <a:miter/>
            </a:ln>
          </p:spPr>
          <p:txBody>
            <a:bodyPr rtlCol="0" anchor="ctr"/>
            <a:lstStyle/>
            <a:p>
              <a:endParaRPr lang="en-US" sz="1800"/>
            </a:p>
          </p:txBody>
        </p:sp>
        <p:sp>
          <p:nvSpPr>
            <p:cNvPr id="93" name="Freeform 92">
              <a:extLst>
                <a:ext uri="{FF2B5EF4-FFF2-40B4-BE49-F238E27FC236}">
                  <a16:creationId xmlns:a16="http://schemas.microsoft.com/office/drawing/2014/main" id="{CC4A9FA3-2CA7-95D7-FDEF-9995E8BFEB5F}"/>
                </a:ext>
              </a:extLst>
            </p:cNvPr>
            <p:cNvSpPr/>
            <p:nvPr/>
          </p:nvSpPr>
          <p:spPr>
            <a:xfrm>
              <a:off x="4973080" y="5612033"/>
              <a:ext cx="98047" cy="98061"/>
            </a:xfrm>
            <a:custGeom>
              <a:avLst/>
              <a:gdLst>
                <a:gd name="connsiteX0" fmla="*/ 70985 w 98047"/>
                <a:gd name="connsiteY0" fmla="*/ 5203 h 98061"/>
                <a:gd name="connsiteX1" fmla="*/ 60662 w 98047"/>
                <a:gd name="connsiteY1" fmla="*/ 1403 h 98061"/>
                <a:gd name="connsiteX2" fmla="*/ 49031 w 98047"/>
                <a:gd name="connsiteY2" fmla="*/ 0 h 98061"/>
                <a:gd name="connsiteX3" fmla="*/ 0 w 98047"/>
                <a:gd name="connsiteY3" fmla="*/ 49031 h 98061"/>
                <a:gd name="connsiteX4" fmla="*/ 31461 w 98047"/>
                <a:gd name="connsiteY4" fmla="*/ 94792 h 98061"/>
                <a:gd name="connsiteX5" fmla="*/ 42153 w 98047"/>
                <a:gd name="connsiteY5" fmla="*/ 97571 h 98061"/>
                <a:gd name="connsiteX6" fmla="*/ 49017 w 98047"/>
                <a:gd name="connsiteY6" fmla="*/ 98061 h 98061"/>
                <a:gd name="connsiteX7" fmla="*/ 98048 w 98047"/>
                <a:gd name="connsiteY7" fmla="*/ 49031 h 98061"/>
                <a:gd name="connsiteX8" fmla="*/ 70972 w 98047"/>
                <a:gd name="connsiteY8" fmla="*/ 5216 h 98061"/>
                <a:gd name="connsiteX9" fmla="*/ 49031 w 98047"/>
                <a:gd name="connsiteY9" fmla="*/ 87152 h 98061"/>
                <a:gd name="connsiteX10" fmla="*/ 46606 w 98047"/>
                <a:gd name="connsiteY10" fmla="*/ 87070 h 98061"/>
                <a:gd name="connsiteX11" fmla="*/ 35779 w 98047"/>
                <a:gd name="connsiteY11" fmla="*/ 84782 h 98061"/>
                <a:gd name="connsiteX12" fmla="*/ 10896 w 98047"/>
                <a:gd name="connsiteY12" fmla="*/ 49031 h 98061"/>
                <a:gd name="connsiteX13" fmla="*/ 49031 w 98047"/>
                <a:gd name="connsiteY13" fmla="*/ 10896 h 98061"/>
                <a:gd name="connsiteX14" fmla="*/ 58319 w 98047"/>
                <a:gd name="connsiteY14" fmla="*/ 12040 h 98061"/>
                <a:gd name="connsiteX15" fmla="*/ 68520 w 98047"/>
                <a:gd name="connsiteY15" fmla="*/ 16262 h 98061"/>
                <a:gd name="connsiteX16" fmla="*/ 87166 w 98047"/>
                <a:gd name="connsiteY16" fmla="*/ 49031 h 98061"/>
                <a:gd name="connsiteX17" fmla="*/ 49031 w 98047"/>
                <a:gd name="connsiteY17" fmla="*/ 87166 h 9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8047" h="98061">
                  <a:moveTo>
                    <a:pt x="70985" y="5203"/>
                  </a:moveTo>
                  <a:cubicBezTo>
                    <a:pt x="67730" y="3568"/>
                    <a:pt x="64285" y="2288"/>
                    <a:pt x="60662" y="1403"/>
                  </a:cubicBezTo>
                  <a:cubicBezTo>
                    <a:pt x="56930" y="490"/>
                    <a:pt x="53035" y="0"/>
                    <a:pt x="49031" y="0"/>
                  </a:cubicBezTo>
                  <a:cubicBezTo>
                    <a:pt x="21996" y="0"/>
                    <a:pt x="0" y="21996"/>
                    <a:pt x="0" y="49031"/>
                  </a:cubicBezTo>
                  <a:cubicBezTo>
                    <a:pt x="0" y="69882"/>
                    <a:pt x="13088" y="87710"/>
                    <a:pt x="31461" y="94792"/>
                  </a:cubicBezTo>
                  <a:cubicBezTo>
                    <a:pt x="34866" y="96100"/>
                    <a:pt x="38448" y="97040"/>
                    <a:pt x="42153" y="97571"/>
                  </a:cubicBezTo>
                  <a:cubicBezTo>
                    <a:pt x="44400" y="97884"/>
                    <a:pt x="46688" y="98061"/>
                    <a:pt x="49017" y="98061"/>
                  </a:cubicBezTo>
                  <a:cubicBezTo>
                    <a:pt x="76052" y="98061"/>
                    <a:pt x="98048" y="76066"/>
                    <a:pt x="98048" y="49031"/>
                  </a:cubicBezTo>
                  <a:cubicBezTo>
                    <a:pt x="98048" y="29881"/>
                    <a:pt x="87016" y="13279"/>
                    <a:pt x="70972" y="5216"/>
                  </a:cubicBezTo>
                  <a:close/>
                  <a:moveTo>
                    <a:pt x="49031" y="87152"/>
                  </a:moveTo>
                  <a:cubicBezTo>
                    <a:pt x="48213" y="87152"/>
                    <a:pt x="47410" y="87111"/>
                    <a:pt x="46606" y="87070"/>
                  </a:cubicBezTo>
                  <a:cubicBezTo>
                    <a:pt x="42820" y="86825"/>
                    <a:pt x="39184" y="86049"/>
                    <a:pt x="35779" y="84782"/>
                  </a:cubicBezTo>
                  <a:cubicBezTo>
                    <a:pt x="21260" y="79389"/>
                    <a:pt x="10896" y="65401"/>
                    <a:pt x="10896" y="49031"/>
                  </a:cubicBezTo>
                  <a:cubicBezTo>
                    <a:pt x="10896" y="28002"/>
                    <a:pt x="28002" y="10896"/>
                    <a:pt x="49031" y="10896"/>
                  </a:cubicBezTo>
                  <a:cubicBezTo>
                    <a:pt x="52231" y="10896"/>
                    <a:pt x="55336" y="11291"/>
                    <a:pt x="58319" y="12040"/>
                  </a:cubicBezTo>
                  <a:cubicBezTo>
                    <a:pt x="61956" y="12952"/>
                    <a:pt x="65388" y="14396"/>
                    <a:pt x="68520" y="16262"/>
                  </a:cubicBezTo>
                  <a:cubicBezTo>
                    <a:pt x="79675" y="22922"/>
                    <a:pt x="87166" y="35111"/>
                    <a:pt x="87166" y="49031"/>
                  </a:cubicBezTo>
                  <a:cubicBezTo>
                    <a:pt x="87166" y="70059"/>
                    <a:pt x="70059" y="87166"/>
                    <a:pt x="49031" y="87166"/>
                  </a:cubicBezTo>
                  <a:close/>
                </a:path>
              </a:pathLst>
            </a:custGeom>
            <a:solidFill>
              <a:srgbClr val="0D7DD4"/>
            </a:solidFill>
            <a:ln w="1358" cap="flat">
              <a:noFill/>
              <a:prstDash val="solid"/>
              <a:miter/>
            </a:ln>
          </p:spPr>
          <p:txBody>
            <a:bodyPr rtlCol="0" anchor="ctr"/>
            <a:lstStyle/>
            <a:p>
              <a:endParaRPr lang="en-US" sz="1800"/>
            </a:p>
          </p:txBody>
        </p:sp>
      </p:grpSp>
      <p:grpSp>
        <p:nvGrpSpPr>
          <p:cNvPr id="130" name="Group 129">
            <a:extLst>
              <a:ext uri="{FF2B5EF4-FFF2-40B4-BE49-F238E27FC236}">
                <a16:creationId xmlns:a16="http://schemas.microsoft.com/office/drawing/2014/main" id="{F5FF50C9-C408-7B34-13D3-31599998D6B3}"/>
              </a:ext>
            </a:extLst>
          </p:cNvPr>
          <p:cNvGrpSpPr/>
          <p:nvPr userDrawn="1"/>
        </p:nvGrpSpPr>
        <p:grpSpPr>
          <a:xfrm>
            <a:off x="6358483" y="5126375"/>
            <a:ext cx="673531" cy="673667"/>
            <a:chOff x="6469554" y="5126373"/>
            <a:chExt cx="673530" cy="673667"/>
          </a:xfrm>
        </p:grpSpPr>
        <p:sp>
          <p:nvSpPr>
            <p:cNvPr id="95" name="Freeform 94">
              <a:extLst>
                <a:ext uri="{FF2B5EF4-FFF2-40B4-BE49-F238E27FC236}">
                  <a16:creationId xmlns:a16="http://schemas.microsoft.com/office/drawing/2014/main" id="{0248B344-E1F4-CC11-3488-F01D5DCEAF57}"/>
                </a:ext>
              </a:extLst>
            </p:cNvPr>
            <p:cNvSpPr/>
            <p:nvPr/>
          </p:nvSpPr>
          <p:spPr>
            <a:xfrm>
              <a:off x="7029375" y="5407809"/>
              <a:ext cx="102814" cy="60144"/>
            </a:xfrm>
            <a:custGeom>
              <a:avLst/>
              <a:gdLst>
                <a:gd name="connsiteX0" fmla="*/ 72742 w 102814"/>
                <a:gd name="connsiteY0" fmla="*/ 60144 h 60144"/>
                <a:gd name="connsiteX1" fmla="*/ 102814 w 102814"/>
                <a:gd name="connsiteY1" fmla="*/ 30072 h 60144"/>
                <a:gd name="connsiteX2" fmla="*/ 72742 w 102814"/>
                <a:gd name="connsiteY2" fmla="*/ 0 h 60144"/>
                <a:gd name="connsiteX3" fmla="*/ 30072 w 102814"/>
                <a:gd name="connsiteY3" fmla="*/ 0 h 60144"/>
                <a:gd name="connsiteX4" fmla="*/ 0 w 102814"/>
                <a:gd name="connsiteY4" fmla="*/ 30072 h 60144"/>
                <a:gd name="connsiteX5" fmla="*/ 30072 w 102814"/>
                <a:gd name="connsiteY5" fmla="*/ 60144 h 60144"/>
                <a:gd name="connsiteX6" fmla="*/ 72742 w 102814"/>
                <a:gd name="connsiteY6" fmla="*/ 60144 h 6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14" h="60144">
                  <a:moveTo>
                    <a:pt x="72742" y="60144"/>
                  </a:moveTo>
                  <a:cubicBezTo>
                    <a:pt x="89331" y="60144"/>
                    <a:pt x="102814" y="46647"/>
                    <a:pt x="102814" y="30072"/>
                  </a:cubicBezTo>
                  <a:cubicBezTo>
                    <a:pt x="102814" y="13497"/>
                    <a:pt x="89317" y="0"/>
                    <a:pt x="72742" y="0"/>
                  </a:cubicBezTo>
                  <a:lnTo>
                    <a:pt x="30072" y="0"/>
                  </a:lnTo>
                  <a:cubicBezTo>
                    <a:pt x="13483" y="0"/>
                    <a:pt x="0" y="13497"/>
                    <a:pt x="0" y="30072"/>
                  </a:cubicBezTo>
                  <a:cubicBezTo>
                    <a:pt x="0" y="46647"/>
                    <a:pt x="13497" y="60144"/>
                    <a:pt x="30072" y="60144"/>
                  </a:cubicBezTo>
                  <a:lnTo>
                    <a:pt x="72742" y="60144"/>
                  </a:lnTo>
                  <a:close/>
                </a:path>
              </a:pathLst>
            </a:custGeom>
            <a:noFill/>
            <a:ln w="1358" cap="flat">
              <a:noFill/>
              <a:prstDash val="solid"/>
              <a:miter/>
            </a:ln>
          </p:spPr>
          <p:txBody>
            <a:bodyPr rtlCol="0" anchor="ctr"/>
            <a:lstStyle/>
            <a:p>
              <a:endParaRPr lang="en-US" sz="1800"/>
            </a:p>
          </p:txBody>
        </p:sp>
        <p:sp>
          <p:nvSpPr>
            <p:cNvPr id="96" name="Freeform 95">
              <a:extLst>
                <a:ext uri="{FF2B5EF4-FFF2-40B4-BE49-F238E27FC236}">
                  <a16:creationId xmlns:a16="http://schemas.microsoft.com/office/drawing/2014/main" id="{EC1F55DD-F614-08B4-7588-9804D6D1FBD5}"/>
                </a:ext>
              </a:extLst>
            </p:cNvPr>
            <p:cNvSpPr/>
            <p:nvPr/>
          </p:nvSpPr>
          <p:spPr>
            <a:xfrm>
              <a:off x="6590512" y="5535711"/>
              <a:ext cx="431736" cy="88650"/>
            </a:xfrm>
            <a:custGeom>
              <a:avLst/>
              <a:gdLst>
                <a:gd name="connsiteX0" fmla="*/ 384302 w 431736"/>
                <a:gd name="connsiteY0" fmla="*/ 0 h 88650"/>
                <a:gd name="connsiteX1" fmla="*/ 47421 w 431736"/>
                <a:gd name="connsiteY1" fmla="*/ 0 h 88650"/>
                <a:gd name="connsiteX2" fmla="*/ 27441 w 431736"/>
                <a:gd name="connsiteY2" fmla="*/ 11563 h 88650"/>
                <a:gd name="connsiteX3" fmla="*/ 3362 w 431736"/>
                <a:gd name="connsiteY3" fmla="*/ 53688 h 88650"/>
                <a:gd name="connsiteX4" fmla="*/ 2776 w 431736"/>
                <a:gd name="connsiteY4" fmla="*/ 54751 h 88650"/>
                <a:gd name="connsiteX5" fmla="*/ 3144 w 431736"/>
                <a:gd name="connsiteY5" fmla="*/ 77210 h 88650"/>
                <a:gd name="connsiteX6" fmla="*/ 23028 w 431736"/>
                <a:gd name="connsiteY6" fmla="*/ 88650 h 88650"/>
                <a:gd name="connsiteX7" fmla="*/ 408708 w 431736"/>
                <a:gd name="connsiteY7" fmla="*/ 88650 h 88650"/>
                <a:gd name="connsiteX8" fmla="*/ 428593 w 431736"/>
                <a:gd name="connsiteY8" fmla="*/ 77210 h 88650"/>
                <a:gd name="connsiteX9" fmla="*/ 428961 w 431736"/>
                <a:gd name="connsiteY9" fmla="*/ 54751 h 88650"/>
                <a:gd name="connsiteX10" fmla="*/ 428375 w 431736"/>
                <a:gd name="connsiteY10" fmla="*/ 53702 h 88650"/>
                <a:gd name="connsiteX11" fmla="*/ 404282 w 431736"/>
                <a:gd name="connsiteY11" fmla="*/ 11563 h 88650"/>
                <a:gd name="connsiteX12" fmla="*/ 384302 w 431736"/>
                <a:gd name="connsiteY12" fmla="*/ 14 h 8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1736" h="88650">
                  <a:moveTo>
                    <a:pt x="384302" y="0"/>
                  </a:moveTo>
                  <a:lnTo>
                    <a:pt x="47421" y="0"/>
                  </a:lnTo>
                  <a:cubicBezTo>
                    <a:pt x="39195" y="0"/>
                    <a:pt x="31541" y="4426"/>
                    <a:pt x="27441" y="11563"/>
                  </a:cubicBezTo>
                  <a:lnTo>
                    <a:pt x="3362" y="53688"/>
                  </a:lnTo>
                  <a:cubicBezTo>
                    <a:pt x="3212" y="54070"/>
                    <a:pt x="3008" y="54424"/>
                    <a:pt x="2776" y="54751"/>
                  </a:cubicBezTo>
                  <a:cubicBezTo>
                    <a:pt x="-1037" y="61860"/>
                    <a:pt x="-929" y="70209"/>
                    <a:pt x="3144" y="77210"/>
                  </a:cubicBezTo>
                  <a:cubicBezTo>
                    <a:pt x="7311" y="84373"/>
                    <a:pt x="14734" y="88650"/>
                    <a:pt x="23028" y="88650"/>
                  </a:cubicBezTo>
                  <a:lnTo>
                    <a:pt x="408708" y="88650"/>
                  </a:lnTo>
                  <a:cubicBezTo>
                    <a:pt x="417003" y="88650"/>
                    <a:pt x="424425" y="84373"/>
                    <a:pt x="428593" y="77210"/>
                  </a:cubicBezTo>
                  <a:cubicBezTo>
                    <a:pt x="432665" y="70209"/>
                    <a:pt x="432774" y="61860"/>
                    <a:pt x="428961" y="54751"/>
                  </a:cubicBezTo>
                  <a:cubicBezTo>
                    <a:pt x="428729" y="54424"/>
                    <a:pt x="428539" y="54070"/>
                    <a:pt x="428375" y="53702"/>
                  </a:cubicBezTo>
                  <a:lnTo>
                    <a:pt x="404282" y="11563"/>
                  </a:lnTo>
                  <a:cubicBezTo>
                    <a:pt x="400142" y="4454"/>
                    <a:pt x="392488" y="14"/>
                    <a:pt x="384302" y="14"/>
                  </a:cubicBezTo>
                  <a:close/>
                </a:path>
              </a:pathLst>
            </a:custGeom>
            <a:noFill/>
            <a:ln w="1358" cap="flat">
              <a:noFill/>
              <a:prstDash val="solid"/>
              <a:miter/>
            </a:ln>
          </p:spPr>
          <p:txBody>
            <a:bodyPr rtlCol="0" anchor="ctr"/>
            <a:lstStyle/>
            <a:p>
              <a:endParaRPr lang="en-US" sz="1800"/>
            </a:p>
          </p:txBody>
        </p:sp>
        <p:sp>
          <p:nvSpPr>
            <p:cNvPr id="97" name="Freeform 96">
              <a:extLst>
                <a:ext uri="{FF2B5EF4-FFF2-40B4-BE49-F238E27FC236}">
                  <a16:creationId xmlns:a16="http://schemas.microsoft.com/office/drawing/2014/main" id="{FA81D051-481F-0986-006E-FB05BB0B7D0C}"/>
                </a:ext>
              </a:extLst>
            </p:cNvPr>
            <p:cNvSpPr/>
            <p:nvPr/>
          </p:nvSpPr>
          <p:spPr>
            <a:xfrm>
              <a:off x="6635051" y="5126373"/>
              <a:ext cx="342537" cy="398455"/>
            </a:xfrm>
            <a:custGeom>
              <a:avLst/>
              <a:gdLst>
                <a:gd name="connsiteX0" fmla="*/ 342338 w 342537"/>
                <a:gd name="connsiteY0" fmla="*/ 284813 h 398455"/>
                <a:gd name="connsiteX1" fmla="*/ 323352 w 342537"/>
                <a:gd name="connsiteY1" fmla="*/ 57148 h 398455"/>
                <a:gd name="connsiteX2" fmla="*/ 261165 w 342537"/>
                <a:gd name="connsiteY2" fmla="*/ 0 h 398455"/>
                <a:gd name="connsiteX3" fmla="*/ 81386 w 342537"/>
                <a:gd name="connsiteY3" fmla="*/ 0 h 398455"/>
                <a:gd name="connsiteX4" fmla="*/ 19199 w 342537"/>
                <a:gd name="connsiteY4" fmla="*/ 57162 h 398455"/>
                <a:gd name="connsiteX5" fmla="*/ 213 w 342537"/>
                <a:gd name="connsiteY5" fmla="*/ 284813 h 398455"/>
                <a:gd name="connsiteX6" fmla="*/ 16489 w 342537"/>
                <a:gd name="connsiteY6" fmla="*/ 332223 h 398455"/>
                <a:gd name="connsiteX7" fmla="*/ 62400 w 342537"/>
                <a:gd name="connsiteY7" fmla="*/ 352380 h 398455"/>
                <a:gd name="connsiteX8" fmla="*/ 165773 w 342537"/>
                <a:gd name="connsiteY8" fmla="*/ 352380 h 398455"/>
                <a:gd name="connsiteX9" fmla="*/ 165773 w 342537"/>
                <a:gd name="connsiteY9" fmla="*/ 398455 h 398455"/>
                <a:gd name="connsiteX10" fmla="*/ 176969 w 342537"/>
                <a:gd name="connsiteY10" fmla="*/ 398455 h 398455"/>
                <a:gd name="connsiteX11" fmla="*/ 176969 w 342537"/>
                <a:gd name="connsiteY11" fmla="*/ 352380 h 398455"/>
                <a:gd name="connsiteX12" fmla="*/ 280137 w 342537"/>
                <a:gd name="connsiteY12" fmla="*/ 352380 h 398455"/>
                <a:gd name="connsiteX13" fmla="*/ 326062 w 342537"/>
                <a:gd name="connsiteY13" fmla="*/ 332250 h 398455"/>
                <a:gd name="connsiteX14" fmla="*/ 342324 w 342537"/>
                <a:gd name="connsiteY14" fmla="*/ 284813 h 398455"/>
                <a:gd name="connsiteX15" fmla="*/ 318054 w 342537"/>
                <a:gd name="connsiteY15" fmla="*/ 324869 h 398455"/>
                <a:gd name="connsiteX16" fmla="*/ 280151 w 342537"/>
                <a:gd name="connsiteY16" fmla="*/ 341484 h 398455"/>
                <a:gd name="connsiteX17" fmla="*/ 62400 w 342537"/>
                <a:gd name="connsiteY17" fmla="*/ 341484 h 398455"/>
                <a:gd name="connsiteX18" fmla="*/ 24511 w 342537"/>
                <a:gd name="connsiteY18" fmla="*/ 324841 h 398455"/>
                <a:gd name="connsiteX19" fmla="*/ 11068 w 342537"/>
                <a:gd name="connsiteY19" fmla="*/ 285712 h 398455"/>
                <a:gd name="connsiteX20" fmla="*/ 30054 w 342537"/>
                <a:gd name="connsiteY20" fmla="*/ 58060 h 398455"/>
                <a:gd name="connsiteX21" fmla="*/ 81386 w 342537"/>
                <a:gd name="connsiteY21" fmla="*/ 10896 h 398455"/>
                <a:gd name="connsiteX22" fmla="*/ 261165 w 342537"/>
                <a:gd name="connsiteY22" fmla="*/ 10896 h 398455"/>
                <a:gd name="connsiteX23" fmla="*/ 312497 w 342537"/>
                <a:gd name="connsiteY23" fmla="*/ 58060 h 398455"/>
                <a:gd name="connsiteX24" fmla="*/ 331483 w 342537"/>
                <a:gd name="connsiteY24" fmla="*/ 285712 h 398455"/>
                <a:gd name="connsiteX25" fmla="*/ 318054 w 342537"/>
                <a:gd name="connsiteY25" fmla="*/ 324869 h 398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42537" h="398455">
                  <a:moveTo>
                    <a:pt x="342338" y="284813"/>
                  </a:moveTo>
                  <a:lnTo>
                    <a:pt x="323352" y="57148"/>
                  </a:lnTo>
                  <a:cubicBezTo>
                    <a:pt x="320533" y="24570"/>
                    <a:pt x="293798" y="0"/>
                    <a:pt x="261165" y="0"/>
                  </a:cubicBezTo>
                  <a:lnTo>
                    <a:pt x="81386" y="0"/>
                  </a:lnTo>
                  <a:cubicBezTo>
                    <a:pt x="49176" y="0"/>
                    <a:pt x="21855" y="25115"/>
                    <a:pt x="19199" y="57162"/>
                  </a:cubicBezTo>
                  <a:lnTo>
                    <a:pt x="213" y="284813"/>
                  </a:lnTo>
                  <a:cubicBezTo>
                    <a:pt x="-1230" y="302137"/>
                    <a:pt x="4708" y="319407"/>
                    <a:pt x="16489" y="332223"/>
                  </a:cubicBezTo>
                  <a:cubicBezTo>
                    <a:pt x="28283" y="345039"/>
                    <a:pt x="45008" y="352380"/>
                    <a:pt x="62400" y="352380"/>
                  </a:cubicBezTo>
                  <a:lnTo>
                    <a:pt x="165773" y="352380"/>
                  </a:lnTo>
                  <a:lnTo>
                    <a:pt x="165773" y="398455"/>
                  </a:lnTo>
                  <a:lnTo>
                    <a:pt x="176969" y="398455"/>
                  </a:lnTo>
                  <a:lnTo>
                    <a:pt x="176969" y="352380"/>
                  </a:lnTo>
                  <a:lnTo>
                    <a:pt x="280137" y="352380"/>
                  </a:lnTo>
                  <a:cubicBezTo>
                    <a:pt x="297543" y="352380"/>
                    <a:pt x="314295" y="345039"/>
                    <a:pt x="326062" y="332250"/>
                  </a:cubicBezTo>
                  <a:cubicBezTo>
                    <a:pt x="337843" y="319448"/>
                    <a:pt x="343768" y="302165"/>
                    <a:pt x="342324" y="284813"/>
                  </a:cubicBezTo>
                  <a:close/>
                  <a:moveTo>
                    <a:pt x="318054" y="324869"/>
                  </a:moveTo>
                  <a:cubicBezTo>
                    <a:pt x="308193" y="335587"/>
                    <a:pt x="294737" y="341484"/>
                    <a:pt x="280151" y="341484"/>
                  </a:cubicBezTo>
                  <a:lnTo>
                    <a:pt x="62400" y="341484"/>
                  </a:lnTo>
                  <a:cubicBezTo>
                    <a:pt x="47841" y="341484"/>
                    <a:pt x="34385" y="335574"/>
                    <a:pt x="24511" y="324841"/>
                  </a:cubicBezTo>
                  <a:cubicBezTo>
                    <a:pt x="14636" y="314109"/>
                    <a:pt x="9870" y="300217"/>
                    <a:pt x="11068" y="285712"/>
                  </a:cubicBezTo>
                  <a:lnTo>
                    <a:pt x="30054" y="58060"/>
                  </a:lnTo>
                  <a:cubicBezTo>
                    <a:pt x="32247" y="31611"/>
                    <a:pt x="54801" y="10896"/>
                    <a:pt x="81386" y="10896"/>
                  </a:cubicBezTo>
                  <a:lnTo>
                    <a:pt x="261165" y="10896"/>
                  </a:lnTo>
                  <a:cubicBezTo>
                    <a:pt x="288105" y="10896"/>
                    <a:pt x="310168" y="31189"/>
                    <a:pt x="312497" y="58060"/>
                  </a:cubicBezTo>
                  <a:lnTo>
                    <a:pt x="331483" y="285712"/>
                  </a:lnTo>
                  <a:cubicBezTo>
                    <a:pt x="332695" y="300244"/>
                    <a:pt x="327928" y="314150"/>
                    <a:pt x="318054" y="324869"/>
                  </a:cubicBezTo>
                  <a:close/>
                </a:path>
              </a:pathLst>
            </a:custGeom>
            <a:solidFill>
              <a:schemeClr val="bg1"/>
            </a:solidFill>
            <a:ln w="1358" cap="flat">
              <a:noFill/>
              <a:prstDash val="solid"/>
              <a:miter/>
            </a:ln>
          </p:spPr>
          <p:txBody>
            <a:bodyPr rtlCol="0" anchor="ctr"/>
            <a:lstStyle/>
            <a:p>
              <a:endParaRPr lang="en-US" sz="1800"/>
            </a:p>
          </p:txBody>
        </p:sp>
        <p:sp>
          <p:nvSpPr>
            <p:cNvPr id="98" name="Freeform 97">
              <a:extLst>
                <a:ext uri="{FF2B5EF4-FFF2-40B4-BE49-F238E27FC236}">
                  <a16:creationId xmlns:a16="http://schemas.microsoft.com/office/drawing/2014/main" id="{39D8061C-5419-4F70-88C0-5809CDE7A56C}"/>
                </a:ext>
              </a:extLst>
            </p:cNvPr>
            <p:cNvSpPr/>
            <p:nvPr/>
          </p:nvSpPr>
          <p:spPr>
            <a:xfrm>
              <a:off x="7018887" y="5589399"/>
              <a:ext cx="585" cy="1048"/>
            </a:xfrm>
            <a:custGeom>
              <a:avLst/>
              <a:gdLst>
                <a:gd name="connsiteX0" fmla="*/ 300 w 585"/>
                <a:gd name="connsiteY0" fmla="*/ 531 h 1048"/>
                <a:gd name="connsiteX1" fmla="*/ 0 w 585"/>
                <a:gd name="connsiteY1" fmla="*/ 0 h 1048"/>
                <a:gd name="connsiteX2" fmla="*/ 586 w 585"/>
                <a:gd name="connsiteY2" fmla="*/ 1049 h 1048"/>
                <a:gd name="connsiteX3" fmla="*/ 313 w 585"/>
                <a:gd name="connsiteY3" fmla="*/ 518 h 1048"/>
              </a:gdLst>
              <a:ahLst/>
              <a:cxnLst>
                <a:cxn ang="0">
                  <a:pos x="connsiteX0" y="connsiteY0"/>
                </a:cxn>
                <a:cxn ang="0">
                  <a:pos x="connsiteX1" y="connsiteY1"/>
                </a:cxn>
                <a:cxn ang="0">
                  <a:pos x="connsiteX2" y="connsiteY2"/>
                </a:cxn>
                <a:cxn ang="0">
                  <a:pos x="connsiteX3" y="connsiteY3"/>
                </a:cxn>
              </a:cxnLst>
              <a:rect l="l" t="t" r="r" b="b"/>
              <a:pathLst>
                <a:path w="585" h="1048">
                  <a:moveTo>
                    <a:pt x="300" y="531"/>
                  </a:moveTo>
                  <a:lnTo>
                    <a:pt x="0" y="0"/>
                  </a:lnTo>
                  <a:cubicBezTo>
                    <a:pt x="150" y="381"/>
                    <a:pt x="354" y="722"/>
                    <a:pt x="586" y="1049"/>
                  </a:cubicBezTo>
                  <a:cubicBezTo>
                    <a:pt x="490" y="872"/>
                    <a:pt x="409" y="695"/>
                    <a:pt x="313" y="518"/>
                  </a:cubicBezTo>
                  <a:close/>
                </a:path>
              </a:pathLst>
            </a:custGeom>
            <a:solidFill>
              <a:srgbClr val="051336"/>
            </a:solidFill>
            <a:ln w="1358" cap="flat">
              <a:noFill/>
              <a:prstDash val="solid"/>
              <a:miter/>
            </a:ln>
          </p:spPr>
          <p:txBody>
            <a:bodyPr rtlCol="0" anchor="ctr"/>
            <a:lstStyle/>
            <a:p>
              <a:endParaRPr lang="en-US" sz="1800"/>
            </a:p>
          </p:txBody>
        </p:sp>
        <p:sp>
          <p:nvSpPr>
            <p:cNvPr id="99" name="Freeform 98">
              <a:extLst>
                <a:ext uri="{FF2B5EF4-FFF2-40B4-BE49-F238E27FC236}">
                  <a16:creationId xmlns:a16="http://schemas.microsoft.com/office/drawing/2014/main" id="{F367B6D5-6A68-1D64-B73E-6FFDD69A78FB}"/>
                </a:ext>
              </a:extLst>
            </p:cNvPr>
            <p:cNvSpPr/>
            <p:nvPr/>
          </p:nvSpPr>
          <p:spPr>
            <a:xfrm>
              <a:off x="7018479" y="5396899"/>
              <a:ext cx="124605" cy="81935"/>
            </a:xfrm>
            <a:custGeom>
              <a:avLst/>
              <a:gdLst>
                <a:gd name="connsiteX0" fmla="*/ 83638 w 124605"/>
                <a:gd name="connsiteY0" fmla="*/ 0 h 81935"/>
                <a:gd name="connsiteX1" fmla="*/ 40968 w 124605"/>
                <a:gd name="connsiteY1" fmla="*/ 0 h 81935"/>
                <a:gd name="connsiteX2" fmla="*/ 0 w 124605"/>
                <a:gd name="connsiteY2" fmla="*/ 40968 h 81935"/>
                <a:gd name="connsiteX3" fmla="*/ 40968 w 124605"/>
                <a:gd name="connsiteY3" fmla="*/ 81936 h 81935"/>
                <a:gd name="connsiteX4" fmla="*/ 83638 w 124605"/>
                <a:gd name="connsiteY4" fmla="*/ 81936 h 81935"/>
                <a:gd name="connsiteX5" fmla="*/ 124606 w 124605"/>
                <a:gd name="connsiteY5" fmla="*/ 40968 h 81935"/>
                <a:gd name="connsiteX6" fmla="*/ 83638 w 124605"/>
                <a:gd name="connsiteY6" fmla="*/ 0 h 81935"/>
                <a:gd name="connsiteX7" fmla="*/ 83638 w 124605"/>
                <a:gd name="connsiteY7" fmla="*/ 71054 h 81935"/>
                <a:gd name="connsiteX8" fmla="*/ 40968 w 124605"/>
                <a:gd name="connsiteY8" fmla="*/ 71054 h 81935"/>
                <a:gd name="connsiteX9" fmla="*/ 10896 w 124605"/>
                <a:gd name="connsiteY9" fmla="*/ 40981 h 81935"/>
                <a:gd name="connsiteX10" fmla="*/ 40968 w 124605"/>
                <a:gd name="connsiteY10" fmla="*/ 10909 h 81935"/>
                <a:gd name="connsiteX11" fmla="*/ 83638 w 124605"/>
                <a:gd name="connsiteY11" fmla="*/ 10909 h 81935"/>
                <a:gd name="connsiteX12" fmla="*/ 113710 w 124605"/>
                <a:gd name="connsiteY12" fmla="*/ 40981 h 81935"/>
                <a:gd name="connsiteX13" fmla="*/ 83638 w 124605"/>
                <a:gd name="connsiteY13" fmla="*/ 71054 h 8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605" h="81935">
                  <a:moveTo>
                    <a:pt x="83638" y="0"/>
                  </a:moveTo>
                  <a:lnTo>
                    <a:pt x="40968" y="0"/>
                  </a:lnTo>
                  <a:cubicBezTo>
                    <a:pt x="18373" y="0"/>
                    <a:pt x="0" y="18386"/>
                    <a:pt x="0" y="40968"/>
                  </a:cubicBezTo>
                  <a:cubicBezTo>
                    <a:pt x="0" y="63549"/>
                    <a:pt x="18386" y="81936"/>
                    <a:pt x="40968" y="81936"/>
                  </a:cubicBezTo>
                  <a:lnTo>
                    <a:pt x="83638" y="81936"/>
                  </a:lnTo>
                  <a:cubicBezTo>
                    <a:pt x="106233" y="81936"/>
                    <a:pt x="124606" y="63549"/>
                    <a:pt x="124606" y="40968"/>
                  </a:cubicBezTo>
                  <a:cubicBezTo>
                    <a:pt x="124606" y="18386"/>
                    <a:pt x="106219" y="0"/>
                    <a:pt x="83638" y="0"/>
                  </a:cubicBezTo>
                  <a:close/>
                  <a:moveTo>
                    <a:pt x="83638" y="71054"/>
                  </a:moveTo>
                  <a:lnTo>
                    <a:pt x="40968" y="71054"/>
                  </a:lnTo>
                  <a:cubicBezTo>
                    <a:pt x="24379" y="71054"/>
                    <a:pt x="10896" y="57556"/>
                    <a:pt x="10896" y="40981"/>
                  </a:cubicBezTo>
                  <a:cubicBezTo>
                    <a:pt x="10896" y="24406"/>
                    <a:pt x="24393" y="10909"/>
                    <a:pt x="40968" y="10909"/>
                  </a:cubicBezTo>
                  <a:lnTo>
                    <a:pt x="83638" y="10909"/>
                  </a:lnTo>
                  <a:cubicBezTo>
                    <a:pt x="100227" y="10909"/>
                    <a:pt x="113710" y="24406"/>
                    <a:pt x="113710" y="40981"/>
                  </a:cubicBezTo>
                  <a:cubicBezTo>
                    <a:pt x="113710" y="57556"/>
                    <a:pt x="100213" y="71054"/>
                    <a:pt x="83638" y="71054"/>
                  </a:cubicBezTo>
                  <a:close/>
                </a:path>
              </a:pathLst>
            </a:custGeom>
            <a:solidFill>
              <a:srgbClr val="0D7DD4"/>
            </a:solidFill>
            <a:ln w="1358" cap="flat">
              <a:noFill/>
              <a:prstDash val="solid"/>
              <a:miter/>
            </a:ln>
          </p:spPr>
          <p:txBody>
            <a:bodyPr rtlCol="0" anchor="ctr"/>
            <a:lstStyle/>
            <a:p>
              <a:endParaRPr lang="en-US" sz="1800"/>
            </a:p>
          </p:txBody>
        </p:sp>
        <p:sp>
          <p:nvSpPr>
            <p:cNvPr id="100" name="Freeform 99">
              <a:extLst>
                <a:ext uri="{FF2B5EF4-FFF2-40B4-BE49-F238E27FC236}">
                  <a16:creationId xmlns:a16="http://schemas.microsoft.com/office/drawing/2014/main" id="{369C1C6F-2EB7-2352-2804-D44CD644583D}"/>
                </a:ext>
              </a:extLst>
            </p:cNvPr>
            <p:cNvSpPr/>
            <p:nvPr/>
          </p:nvSpPr>
          <p:spPr>
            <a:xfrm>
              <a:off x="6593288" y="5589385"/>
              <a:ext cx="585" cy="1062"/>
            </a:xfrm>
            <a:custGeom>
              <a:avLst/>
              <a:gdLst>
                <a:gd name="connsiteX0" fmla="*/ 272 w 585"/>
                <a:gd name="connsiteY0" fmla="*/ 545 h 1062"/>
                <a:gd name="connsiteX1" fmla="*/ 0 w 585"/>
                <a:gd name="connsiteY1" fmla="*/ 1062 h 1062"/>
                <a:gd name="connsiteX2" fmla="*/ 586 w 585"/>
                <a:gd name="connsiteY2" fmla="*/ 0 h 1062"/>
                <a:gd name="connsiteX3" fmla="*/ 272 w 585"/>
                <a:gd name="connsiteY3" fmla="*/ 545 h 1062"/>
              </a:gdLst>
              <a:ahLst/>
              <a:cxnLst>
                <a:cxn ang="0">
                  <a:pos x="connsiteX0" y="connsiteY0"/>
                </a:cxn>
                <a:cxn ang="0">
                  <a:pos x="connsiteX1" y="connsiteY1"/>
                </a:cxn>
                <a:cxn ang="0">
                  <a:pos x="connsiteX2" y="connsiteY2"/>
                </a:cxn>
                <a:cxn ang="0">
                  <a:pos x="connsiteX3" y="connsiteY3"/>
                </a:cxn>
              </a:cxnLst>
              <a:rect l="l" t="t" r="r" b="b"/>
              <a:pathLst>
                <a:path w="585" h="1062">
                  <a:moveTo>
                    <a:pt x="272" y="545"/>
                  </a:moveTo>
                  <a:cubicBezTo>
                    <a:pt x="177" y="722"/>
                    <a:pt x="95" y="885"/>
                    <a:pt x="0" y="1062"/>
                  </a:cubicBezTo>
                  <a:cubicBezTo>
                    <a:pt x="232" y="735"/>
                    <a:pt x="422" y="381"/>
                    <a:pt x="586" y="0"/>
                  </a:cubicBezTo>
                  <a:lnTo>
                    <a:pt x="272" y="545"/>
                  </a:lnTo>
                  <a:close/>
                </a:path>
              </a:pathLst>
            </a:custGeom>
            <a:solidFill>
              <a:srgbClr val="051336"/>
            </a:solidFill>
            <a:ln w="1358" cap="flat">
              <a:noFill/>
              <a:prstDash val="solid"/>
              <a:miter/>
            </a:ln>
          </p:spPr>
          <p:txBody>
            <a:bodyPr rtlCol="0" anchor="ctr"/>
            <a:lstStyle/>
            <a:p>
              <a:endParaRPr lang="en-US" sz="1800"/>
            </a:p>
          </p:txBody>
        </p:sp>
        <p:sp>
          <p:nvSpPr>
            <p:cNvPr id="101" name="Freeform 100">
              <a:extLst>
                <a:ext uri="{FF2B5EF4-FFF2-40B4-BE49-F238E27FC236}">
                  <a16:creationId xmlns:a16="http://schemas.microsoft.com/office/drawing/2014/main" id="{135333BE-5D7E-F2E4-A12A-E0210C60F987}"/>
                </a:ext>
              </a:extLst>
            </p:cNvPr>
            <p:cNvSpPr/>
            <p:nvPr/>
          </p:nvSpPr>
          <p:spPr>
            <a:xfrm>
              <a:off x="6526321" y="5478849"/>
              <a:ext cx="560106" cy="321191"/>
            </a:xfrm>
            <a:custGeom>
              <a:avLst/>
              <a:gdLst>
                <a:gd name="connsiteX0" fmla="*/ 548911 w 560106"/>
                <a:gd name="connsiteY0" fmla="*/ 0 h 321191"/>
                <a:gd name="connsiteX1" fmla="*/ 548911 w 560106"/>
                <a:gd name="connsiteY1" fmla="*/ 51414 h 321191"/>
                <a:gd name="connsiteX2" fmla="*/ 500589 w 560106"/>
                <a:gd name="connsiteY2" fmla="*/ 102637 h 321191"/>
                <a:gd name="connsiteX3" fmla="*/ 477912 w 560106"/>
                <a:gd name="connsiteY3" fmla="*/ 62977 h 321191"/>
                <a:gd name="connsiteX4" fmla="*/ 448494 w 560106"/>
                <a:gd name="connsiteY4" fmla="*/ 45980 h 321191"/>
                <a:gd name="connsiteX5" fmla="*/ 111613 w 560106"/>
                <a:gd name="connsiteY5" fmla="*/ 45980 h 321191"/>
                <a:gd name="connsiteX6" fmla="*/ 82181 w 560106"/>
                <a:gd name="connsiteY6" fmla="*/ 63018 h 321191"/>
                <a:gd name="connsiteX7" fmla="*/ 59518 w 560106"/>
                <a:gd name="connsiteY7" fmla="*/ 102651 h 321191"/>
                <a:gd name="connsiteX8" fmla="*/ 11195 w 560106"/>
                <a:gd name="connsiteY8" fmla="*/ 51428 h 321191"/>
                <a:gd name="connsiteX9" fmla="*/ 11195 w 560106"/>
                <a:gd name="connsiteY9" fmla="*/ 14 h 321191"/>
                <a:gd name="connsiteX10" fmla="*/ 0 w 560106"/>
                <a:gd name="connsiteY10" fmla="*/ 14 h 321191"/>
                <a:gd name="connsiteX11" fmla="*/ 0 w 560106"/>
                <a:gd name="connsiteY11" fmla="*/ 51428 h 321191"/>
                <a:gd name="connsiteX12" fmla="*/ 54547 w 560106"/>
                <a:gd name="connsiteY12" fmla="*/ 113424 h 321191"/>
                <a:gd name="connsiteX13" fmla="*/ 57911 w 560106"/>
                <a:gd name="connsiteY13" fmla="*/ 139560 h 321191"/>
                <a:gd name="connsiteX14" fmla="*/ 87220 w 560106"/>
                <a:gd name="connsiteY14" fmla="*/ 156421 h 321191"/>
                <a:gd name="connsiteX15" fmla="*/ 274503 w 560106"/>
                <a:gd name="connsiteY15" fmla="*/ 156421 h 321191"/>
                <a:gd name="connsiteX16" fmla="*/ 274503 w 560106"/>
                <a:gd name="connsiteY16" fmla="*/ 217995 h 321191"/>
                <a:gd name="connsiteX17" fmla="*/ 134480 w 560106"/>
                <a:gd name="connsiteY17" fmla="*/ 264738 h 321191"/>
                <a:gd name="connsiteX18" fmla="*/ 103713 w 560106"/>
                <a:gd name="connsiteY18" fmla="*/ 307476 h 321191"/>
                <a:gd name="connsiteX19" fmla="*/ 103713 w 560106"/>
                <a:gd name="connsiteY19" fmla="*/ 315743 h 321191"/>
                <a:gd name="connsiteX20" fmla="*/ 109161 w 560106"/>
                <a:gd name="connsiteY20" fmla="*/ 321191 h 321191"/>
                <a:gd name="connsiteX21" fmla="*/ 109461 w 560106"/>
                <a:gd name="connsiteY21" fmla="*/ 321191 h 321191"/>
                <a:gd name="connsiteX22" fmla="*/ 114909 w 560106"/>
                <a:gd name="connsiteY22" fmla="*/ 315743 h 321191"/>
                <a:gd name="connsiteX23" fmla="*/ 114909 w 560106"/>
                <a:gd name="connsiteY23" fmla="*/ 307476 h 321191"/>
                <a:gd name="connsiteX24" fmla="*/ 138035 w 560106"/>
                <a:gd name="connsiteY24" fmla="*/ 275280 h 321191"/>
                <a:gd name="connsiteX25" fmla="*/ 274503 w 560106"/>
                <a:gd name="connsiteY25" fmla="*/ 229817 h 321191"/>
                <a:gd name="connsiteX26" fmla="*/ 274503 w 560106"/>
                <a:gd name="connsiteY26" fmla="*/ 315743 h 321191"/>
                <a:gd name="connsiteX27" fmla="*/ 279951 w 560106"/>
                <a:gd name="connsiteY27" fmla="*/ 321191 h 321191"/>
                <a:gd name="connsiteX28" fmla="*/ 280251 w 560106"/>
                <a:gd name="connsiteY28" fmla="*/ 321191 h 321191"/>
                <a:gd name="connsiteX29" fmla="*/ 285699 w 560106"/>
                <a:gd name="connsiteY29" fmla="*/ 315743 h 321191"/>
                <a:gd name="connsiteX30" fmla="*/ 285699 w 560106"/>
                <a:gd name="connsiteY30" fmla="*/ 229858 h 321191"/>
                <a:gd name="connsiteX31" fmla="*/ 422044 w 560106"/>
                <a:gd name="connsiteY31" fmla="*/ 275280 h 321191"/>
                <a:gd name="connsiteX32" fmla="*/ 445184 w 560106"/>
                <a:gd name="connsiteY32" fmla="*/ 307476 h 321191"/>
                <a:gd name="connsiteX33" fmla="*/ 445184 w 560106"/>
                <a:gd name="connsiteY33" fmla="*/ 315743 h 321191"/>
                <a:gd name="connsiteX34" fmla="*/ 450632 w 560106"/>
                <a:gd name="connsiteY34" fmla="*/ 321191 h 321191"/>
                <a:gd name="connsiteX35" fmla="*/ 450945 w 560106"/>
                <a:gd name="connsiteY35" fmla="*/ 321191 h 321191"/>
                <a:gd name="connsiteX36" fmla="*/ 456393 w 560106"/>
                <a:gd name="connsiteY36" fmla="*/ 315743 h 321191"/>
                <a:gd name="connsiteX37" fmla="*/ 456189 w 560106"/>
                <a:gd name="connsiteY37" fmla="*/ 314259 h 321191"/>
                <a:gd name="connsiteX38" fmla="*/ 456189 w 560106"/>
                <a:gd name="connsiteY38" fmla="*/ 307476 h 321191"/>
                <a:gd name="connsiteX39" fmla="*/ 425409 w 560106"/>
                <a:gd name="connsiteY39" fmla="*/ 264738 h 321191"/>
                <a:gd name="connsiteX40" fmla="*/ 285699 w 560106"/>
                <a:gd name="connsiteY40" fmla="*/ 218104 h 321191"/>
                <a:gd name="connsiteX41" fmla="*/ 285699 w 560106"/>
                <a:gd name="connsiteY41" fmla="*/ 156421 h 321191"/>
                <a:gd name="connsiteX42" fmla="*/ 472886 w 560106"/>
                <a:gd name="connsiteY42" fmla="*/ 156421 h 321191"/>
                <a:gd name="connsiteX43" fmla="*/ 502196 w 560106"/>
                <a:gd name="connsiteY43" fmla="*/ 139560 h 321191"/>
                <a:gd name="connsiteX44" fmla="*/ 505560 w 560106"/>
                <a:gd name="connsiteY44" fmla="*/ 113424 h 321191"/>
                <a:gd name="connsiteX45" fmla="*/ 560106 w 560106"/>
                <a:gd name="connsiteY45" fmla="*/ 51428 h 321191"/>
                <a:gd name="connsiteX46" fmla="*/ 560106 w 560106"/>
                <a:gd name="connsiteY46" fmla="*/ 14 h 321191"/>
                <a:gd name="connsiteX47" fmla="*/ 548898 w 560106"/>
                <a:gd name="connsiteY47" fmla="*/ 14 h 321191"/>
                <a:gd name="connsiteX48" fmla="*/ 492785 w 560106"/>
                <a:gd name="connsiteY48" fmla="*/ 134058 h 321191"/>
                <a:gd name="connsiteX49" fmla="*/ 472900 w 560106"/>
                <a:gd name="connsiteY49" fmla="*/ 145498 h 321191"/>
                <a:gd name="connsiteX50" fmla="*/ 87206 w 560106"/>
                <a:gd name="connsiteY50" fmla="*/ 145498 h 321191"/>
                <a:gd name="connsiteX51" fmla="*/ 67322 w 560106"/>
                <a:gd name="connsiteY51" fmla="*/ 134058 h 321191"/>
                <a:gd name="connsiteX52" fmla="*/ 66954 w 560106"/>
                <a:gd name="connsiteY52" fmla="*/ 111599 h 321191"/>
                <a:gd name="connsiteX53" fmla="*/ 67226 w 560106"/>
                <a:gd name="connsiteY53" fmla="*/ 111082 h 321191"/>
                <a:gd name="connsiteX54" fmla="*/ 67540 w 560106"/>
                <a:gd name="connsiteY54" fmla="*/ 110537 h 321191"/>
                <a:gd name="connsiteX55" fmla="*/ 91619 w 560106"/>
                <a:gd name="connsiteY55" fmla="*/ 68411 h 321191"/>
                <a:gd name="connsiteX56" fmla="*/ 111599 w 560106"/>
                <a:gd name="connsiteY56" fmla="*/ 56848 h 321191"/>
                <a:gd name="connsiteX57" fmla="*/ 448480 w 560106"/>
                <a:gd name="connsiteY57" fmla="*/ 56848 h 321191"/>
                <a:gd name="connsiteX58" fmla="*/ 468460 w 560106"/>
                <a:gd name="connsiteY58" fmla="*/ 68398 h 321191"/>
                <a:gd name="connsiteX59" fmla="*/ 492553 w 560106"/>
                <a:gd name="connsiteY59" fmla="*/ 110537 h 321191"/>
                <a:gd name="connsiteX60" fmla="*/ 492853 w 560106"/>
                <a:gd name="connsiteY60" fmla="*/ 111068 h 321191"/>
                <a:gd name="connsiteX61" fmla="*/ 493125 w 560106"/>
                <a:gd name="connsiteY61" fmla="*/ 111599 h 321191"/>
                <a:gd name="connsiteX62" fmla="*/ 492757 w 560106"/>
                <a:gd name="connsiteY62" fmla="*/ 134058 h 321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60106" h="321191">
                  <a:moveTo>
                    <a:pt x="548911" y="0"/>
                  </a:moveTo>
                  <a:lnTo>
                    <a:pt x="548911" y="51414"/>
                  </a:lnTo>
                  <a:cubicBezTo>
                    <a:pt x="548911" y="78708"/>
                    <a:pt x="527501" y="101071"/>
                    <a:pt x="500589" y="102637"/>
                  </a:cubicBezTo>
                  <a:lnTo>
                    <a:pt x="477912" y="62977"/>
                  </a:lnTo>
                  <a:cubicBezTo>
                    <a:pt x="471811" y="52490"/>
                    <a:pt x="460547" y="45980"/>
                    <a:pt x="448494" y="45980"/>
                  </a:cubicBezTo>
                  <a:lnTo>
                    <a:pt x="111613" y="45980"/>
                  </a:lnTo>
                  <a:cubicBezTo>
                    <a:pt x="99491" y="45980"/>
                    <a:pt x="88214" y="52504"/>
                    <a:pt x="82181" y="63018"/>
                  </a:cubicBezTo>
                  <a:lnTo>
                    <a:pt x="59518" y="102651"/>
                  </a:lnTo>
                  <a:cubicBezTo>
                    <a:pt x="32605" y="101098"/>
                    <a:pt x="11195" y="78721"/>
                    <a:pt x="11195" y="51428"/>
                  </a:cubicBezTo>
                  <a:lnTo>
                    <a:pt x="11195" y="14"/>
                  </a:lnTo>
                  <a:lnTo>
                    <a:pt x="0" y="14"/>
                  </a:lnTo>
                  <a:lnTo>
                    <a:pt x="0" y="51428"/>
                  </a:lnTo>
                  <a:cubicBezTo>
                    <a:pt x="0" y="83202"/>
                    <a:pt x="23834" y="109488"/>
                    <a:pt x="54547" y="113424"/>
                  </a:cubicBezTo>
                  <a:cubicBezTo>
                    <a:pt x="52081" y="122127"/>
                    <a:pt x="53198" y="131456"/>
                    <a:pt x="57911" y="139560"/>
                  </a:cubicBezTo>
                  <a:cubicBezTo>
                    <a:pt x="64039" y="150115"/>
                    <a:pt x="75003" y="156421"/>
                    <a:pt x="87220" y="156421"/>
                  </a:cubicBezTo>
                  <a:lnTo>
                    <a:pt x="274503" y="156421"/>
                  </a:lnTo>
                  <a:lnTo>
                    <a:pt x="274503" y="217995"/>
                  </a:lnTo>
                  <a:lnTo>
                    <a:pt x="134480" y="264738"/>
                  </a:lnTo>
                  <a:cubicBezTo>
                    <a:pt x="116080" y="270908"/>
                    <a:pt x="103713" y="288082"/>
                    <a:pt x="103713" y="307476"/>
                  </a:cubicBezTo>
                  <a:lnTo>
                    <a:pt x="103713" y="315743"/>
                  </a:lnTo>
                  <a:cubicBezTo>
                    <a:pt x="103713" y="318753"/>
                    <a:pt x="106151" y="321191"/>
                    <a:pt x="109161" y="321191"/>
                  </a:cubicBezTo>
                  <a:lnTo>
                    <a:pt x="109461" y="321191"/>
                  </a:lnTo>
                  <a:cubicBezTo>
                    <a:pt x="112471" y="321191"/>
                    <a:pt x="114909" y="318753"/>
                    <a:pt x="114909" y="315743"/>
                  </a:cubicBezTo>
                  <a:lnTo>
                    <a:pt x="114909" y="307476"/>
                  </a:lnTo>
                  <a:cubicBezTo>
                    <a:pt x="114909" y="292862"/>
                    <a:pt x="124211" y="279924"/>
                    <a:pt x="138035" y="275280"/>
                  </a:cubicBezTo>
                  <a:lnTo>
                    <a:pt x="274503" y="229817"/>
                  </a:lnTo>
                  <a:lnTo>
                    <a:pt x="274503" y="315743"/>
                  </a:lnTo>
                  <a:cubicBezTo>
                    <a:pt x="274503" y="318753"/>
                    <a:pt x="276941" y="321191"/>
                    <a:pt x="279951" y="321191"/>
                  </a:cubicBezTo>
                  <a:lnTo>
                    <a:pt x="280251" y="321191"/>
                  </a:lnTo>
                  <a:cubicBezTo>
                    <a:pt x="283261" y="321191"/>
                    <a:pt x="285699" y="318753"/>
                    <a:pt x="285699" y="315743"/>
                  </a:cubicBezTo>
                  <a:lnTo>
                    <a:pt x="285699" y="229858"/>
                  </a:lnTo>
                  <a:lnTo>
                    <a:pt x="422044" y="275280"/>
                  </a:lnTo>
                  <a:cubicBezTo>
                    <a:pt x="435882" y="279951"/>
                    <a:pt x="445184" y="292890"/>
                    <a:pt x="445184" y="307476"/>
                  </a:cubicBezTo>
                  <a:lnTo>
                    <a:pt x="445184" y="315743"/>
                  </a:lnTo>
                  <a:cubicBezTo>
                    <a:pt x="445184" y="318753"/>
                    <a:pt x="447622" y="321191"/>
                    <a:pt x="450632" y="321191"/>
                  </a:cubicBezTo>
                  <a:lnTo>
                    <a:pt x="450945" y="321191"/>
                  </a:lnTo>
                  <a:cubicBezTo>
                    <a:pt x="453955" y="321191"/>
                    <a:pt x="456393" y="318753"/>
                    <a:pt x="456393" y="315743"/>
                  </a:cubicBezTo>
                  <a:cubicBezTo>
                    <a:pt x="456393" y="315226"/>
                    <a:pt x="456325" y="314736"/>
                    <a:pt x="456189" y="314259"/>
                  </a:cubicBezTo>
                  <a:lnTo>
                    <a:pt x="456189" y="307476"/>
                  </a:lnTo>
                  <a:cubicBezTo>
                    <a:pt x="456189" y="288055"/>
                    <a:pt x="443822" y="270880"/>
                    <a:pt x="425409" y="264738"/>
                  </a:cubicBezTo>
                  <a:lnTo>
                    <a:pt x="285699" y="218104"/>
                  </a:lnTo>
                  <a:lnTo>
                    <a:pt x="285699" y="156421"/>
                  </a:lnTo>
                  <a:lnTo>
                    <a:pt x="472886" y="156421"/>
                  </a:lnTo>
                  <a:cubicBezTo>
                    <a:pt x="485103" y="156421"/>
                    <a:pt x="496053" y="150115"/>
                    <a:pt x="502196" y="139560"/>
                  </a:cubicBezTo>
                  <a:cubicBezTo>
                    <a:pt x="506908" y="131456"/>
                    <a:pt x="508025" y="122127"/>
                    <a:pt x="505560" y="113424"/>
                  </a:cubicBezTo>
                  <a:cubicBezTo>
                    <a:pt x="536286" y="109502"/>
                    <a:pt x="560106" y="83202"/>
                    <a:pt x="560106" y="51428"/>
                  </a:cubicBezTo>
                  <a:lnTo>
                    <a:pt x="560106" y="14"/>
                  </a:lnTo>
                  <a:lnTo>
                    <a:pt x="548898" y="14"/>
                  </a:lnTo>
                  <a:close/>
                  <a:moveTo>
                    <a:pt x="492785" y="134058"/>
                  </a:moveTo>
                  <a:cubicBezTo>
                    <a:pt x="488617" y="141222"/>
                    <a:pt x="481194" y="145498"/>
                    <a:pt x="472900" y="145498"/>
                  </a:cubicBezTo>
                  <a:lnTo>
                    <a:pt x="87206" y="145498"/>
                  </a:lnTo>
                  <a:cubicBezTo>
                    <a:pt x="78912" y="145498"/>
                    <a:pt x="71489" y="141222"/>
                    <a:pt x="67322" y="134058"/>
                  </a:cubicBezTo>
                  <a:cubicBezTo>
                    <a:pt x="63249" y="127057"/>
                    <a:pt x="63141" y="118695"/>
                    <a:pt x="66954" y="111599"/>
                  </a:cubicBezTo>
                  <a:cubicBezTo>
                    <a:pt x="67049" y="111422"/>
                    <a:pt x="67131" y="111245"/>
                    <a:pt x="67226" y="111082"/>
                  </a:cubicBezTo>
                  <a:lnTo>
                    <a:pt x="67540" y="110537"/>
                  </a:lnTo>
                  <a:lnTo>
                    <a:pt x="91619" y="68411"/>
                  </a:lnTo>
                  <a:cubicBezTo>
                    <a:pt x="95719" y="61275"/>
                    <a:pt x="103373" y="56848"/>
                    <a:pt x="111599" y="56848"/>
                  </a:cubicBezTo>
                  <a:lnTo>
                    <a:pt x="448480" y="56848"/>
                  </a:lnTo>
                  <a:cubicBezTo>
                    <a:pt x="456652" y="56848"/>
                    <a:pt x="464320" y="61288"/>
                    <a:pt x="468460" y="68398"/>
                  </a:cubicBezTo>
                  <a:lnTo>
                    <a:pt x="492553" y="110537"/>
                  </a:lnTo>
                  <a:lnTo>
                    <a:pt x="492853" y="111068"/>
                  </a:lnTo>
                  <a:cubicBezTo>
                    <a:pt x="492948" y="111245"/>
                    <a:pt x="493030" y="111422"/>
                    <a:pt x="493125" y="111599"/>
                  </a:cubicBezTo>
                  <a:cubicBezTo>
                    <a:pt x="496952" y="118709"/>
                    <a:pt x="496830" y="127057"/>
                    <a:pt x="492757" y="134058"/>
                  </a:cubicBezTo>
                  <a:close/>
                </a:path>
              </a:pathLst>
            </a:custGeom>
            <a:solidFill>
              <a:schemeClr val="bg1"/>
            </a:solidFill>
            <a:ln w="1358" cap="flat">
              <a:noFill/>
              <a:prstDash val="solid"/>
              <a:miter/>
            </a:ln>
          </p:spPr>
          <p:txBody>
            <a:bodyPr rtlCol="0" anchor="ctr"/>
            <a:lstStyle/>
            <a:p>
              <a:endParaRPr lang="en-US" sz="1800"/>
            </a:p>
          </p:txBody>
        </p:sp>
        <p:grpSp>
          <p:nvGrpSpPr>
            <p:cNvPr id="102" name="Graphic 45">
              <a:extLst>
                <a:ext uri="{FF2B5EF4-FFF2-40B4-BE49-F238E27FC236}">
                  <a16:creationId xmlns:a16="http://schemas.microsoft.com/office/drawing/2014/main" id="{0739040E-9D29-F0A9-BCC0-2E42B1EA771D}"/>
                </a:ext>
              </a:extLst>
            </p:cNvPr>
            <p:cNvGrpSpPr/>
            <p:nvPr/>
          </p:nvGrpSpPr>
          <p:grpSpPr>
            <a:xfrm>
              <a:off x="6469554" y="5396899"/>
              <a:ext cx="124605" cy="81935"/>
              <a:chOff x="6469554" y="5396899"/>
              <a:chExt cx="124605" cy="81935"/>
            </a:xfrm>
          </p:grpSpPr>
          <p:sp>
            <p:nvSpPr>
              <p:cNvPr id="103" name="Freeform 102">
                <a:extLst>
                  <a:ext uri="{FF2B5EF4-FFF2-40B4-BE49-F238E27FC236}">
                    <a16:creationId xmlns:a16="http://schemas.microsoft.com/office/drawing/2014/main" id="{5F98E638-89EC-A930-7BD9-4ED8A018F3B0}"/>
                  </a:ext>
                </a:extLst>
              </p:cNvPr>
              <p:cNvSpPr/>
              <p:nvPr/>
            </p:nvSpPr>
            <p:spPr>
              <a:xfrm>
                <a:off x="6480450" y="5407795"/>
                <a:ext cx="102814" cy="60144"/>
              </a:xfrm>
              <a:custGeom>
                <a:avLst/>
                <a:gdLst>
                  <a:gd name="connsiteX0" fmla="*/ 72742 w 102814"/>
                  <a:gd name="connsiteY0" fmla="*/ 0 h 60144"/>
                  <a:gd name="connsiteX1" fmla="*/ 30072 w 102814"/>
                  <a:gd name="connsiteY1" fmla="*/ 0 h 60144"/>
                  <a:gd name="connsiteX2" fmla="*/ 0 w 102814"/>
                  <a:gd name="connsiteY2" fmla="*/ 30072 h 60144"/>
                  <a:gd name="connsiteX3" fmla="*/ 30072 w 102814"/>
                  <a:gd name="connsiteY3" fmla="*/ 60144 h 60144"/>
                  <a:gd name="connsiteX4" fmla="*/ 72742 w 102814"/>
                  <a:gd name="connsiteY4" fmla="*/ 60144 h 60144"/>
                  <a:gd name="connsiteX5" fmla="*/ 102814 w 102814"/>
                  <a:gd name="connsiteY5" fmla="*/ 30072 h 60144"/>
                  <a:gd name="connsiteX6" fmla="*/ 72742 w 102814"/>
                  <a:gd name="connsiteY6" fmla="*/ 0 h 6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14" h="60144">
                    <a:moveTo>
                      <a:pt x="72742" y="0"/>
                    </a:moveTo>
                    <a:lnTo>
                      <a:pt x="30072" y="0"/>
                    </a:lnTo>
                    <a:cubicBezTo>
                      <a:pt x="13483" y="0"/>
                      <a:pt x="0" y="13497"/>
                      <a:pt x="0" y="30072"/>
                    </a:cubicBezTo>
                    <a:cubicBezTo>
                      <a:pt x="0" y="46647"/>
                      <a:pt x="13497" y="60144"/>
                      <a:pt x="30072" y="60144"/>
                    </a:cubicBezTo>
                    <a:lnTo>
                      <a:pt x="72742" y="60144"/>
                    </a:lnTo>
                    <a:cubicBezTo>
                      <a:pt x="89331" y="60144"/>
                      <a:pt x="102814" y="46647"/>
                      <a:pt x="102814" y="30072"/>
                    </a:cubicBezTo>
                    <a:cubicBezTo>
                      <a:pt x="102814" y="13497"/>
                      <a:pt x="89317" y="0"/>
                      <a:pt x="72742" y="0"/>
                    </a:cubicBezTo>
                    <a:close/>
                  </a:path>
                </a:pathLst>
              </a:custGeom>
              <a:noFill/>
              <a:ln w="1358" cap="flat">
                <a:noFill/>
                <a:prstDash val="solid"/>
                <a:miter/>
              </a:ln>
            </p:spPr>
            <p:txBody>
              <a:bodyPr rtlCol="0" anchor="ctr"/>
              <a:lstStyle/>
              <a:p>
                <a:endParaRPr lang="en-US" sz="1800"/>
              </a:p>
            </p:txBody>
          </p:sp>
          <p:sp>
            <p:nvSpPr>
              <p:cNvPr id="104" name="Freeform 103">
                <a:extLst>
                  <a:ext uri="{FF2B5EF4-FFF2-40B4-BE49-F238E27FC236}">
                    <a16:creationId xmlns:a16="http://schemas.microsoft.com/office/drawing/2014/main" id="{3080AD0D-7D0A-6C38-0FF9-DD4D48A4BBDF}"/>
                  </a:ext>
                </a:extLst>
              </p:cNvPr>
              <p:cNvSpPr/>
              <p:nvPr/>
            </p:nvSpPr>
            <p:spPr>
              <a:xfrm>
                <a:off x="6469554" y="5396899"/>
                <a:ext cx="124605" cy="81935"/>
              </a:xfrm>
              <a:custGeom>
                <a:avLst/>
                <a:gdLst>
                  <a:gd name="connsiteX0" fmla="*/ 83638 w 124605"/>
                  <a:gd name="connsiteY0" fmla="*/ 0 h 81935"/>
                  <a:gd name="connsiteX1" fmla="*/ 40968 w 124605"/>
                  <a:gd name="connsiteY1" fmla="*/ 0 h 81935"/>
                  <a:gd name="connsiteX2" fmla="*/ 0 w 124605"/>
                  <a:gd name="connsiteY2" fmla="*/ 40968 h 81935"/>
                  <a:gd name="connsiteX3" fmla="*/ 40968 w 124605"/>
                  <a:gd name="connsiteY3" fmla="*/ 81936 h 81935"/>
                  <a:gd name="connsiteX4" fmla="*/ 83638 w 124605"/>
                  <a:gd name="connsiteY4" fmla="*/ 81936 h 81935"/>
                  <a:gd name="connsiteX5" fmla="*/ 124606 w 124605"/>
                  <a:gd name="connsiteY5" fmla="*/ 40968 h 81935"/>
                  <a:gd name="connsiteX6" fmla="*/ 83638 w 124605"/>
                  <a:gd name="connsiteY6" fmla="*/ 0 h 81935"/>
                  <a:gd name="connsiteX7" fmla="*/ 83638 w 124605"/>
                  <a:gd name="connsiteY7" fmla="*/ 71054 h 81935"/>
                  <a:gd name="connsiteX8" fmla="*/ 40968 w 124605"/>
                  <a:gd name="connsiteY8" fmla="*/ 71054 h 81935"/>
                  <a:gd name="connsiteX9" fmla="*/ 10896 w 124605"/>
                  <a:gd name="connsiteY9" fmla="*/ 40981 h 81935"/>
                  <a:gd name="connsiteX10" fmla="*/ 40968 w 124605"/>
                  <a:gd name="connsiteY10" fmla="*/ 10909 h 81935"/>
                  <a:gd name="connsiteX11" fmla="*/ 83638 w 124605"/>
                  <a:gd name="connsiteY11" fmla="*/ 10909 h 81935"/>
                  <a:gd name="connsiteX12" fmla="*/ 113710 w 124605"/>
                  <a:gd name="connsiteY12" fmla="*/ 40981 h 81935"/>
                  <a:gd name="connsiteX13" fmla="*/ 83638 w 124605"/>
                  <a:gd name="connsiteY13" fmla="*/ 71054 h 8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605" h="81935">
                    <a:moveTo>
                      <a:pt x="83638" y="0"/>
                    </a:moveTo>
                    <a:lnTo>
                      <a:pt x="40968" y="0"/>
                    </a:lnTo>
                    <a:cubicBezTo>
                      <a:pt x="18373" y="0"/>
                      <a:pt x="0" y="18386"/>
                      <a:pt x="0" y="40968"/>
                    </a:cubicBezTo>
                    <a:cubicBezTo>
                      <a:pt x="0" y="63549"/>
                      <a:pt x="18386" y="81936"/>
                      <a:pt x="40968" y="81936"/>
                    </a:cubicBezTo>
                    <a:lnTo>
                      <a:pt x="83638" y="81936"/>
                    </a:lnTo>
                    <a:cubicBezTo>
                      <a:pt x="106233" y="81936"/>
                      <a:pt x="124606" y="63549"/>
                      <a:pt x="124606" y="40968"/>
                    </a:cubicBezTo>
                    <a:cubicBezTo>
                      <a:pt x="124606" y="18386"/>
                      <a:pt x="106219" y="0"/>
                      <a:pt x="83638" y="0"/>
                    </a:cubicBezTo>
                    <a:close/>
                    <a:moveTo>
                      <a:pt x="83638" y="71054"/>
                    </a:moveTo>
                    <a:lnTo>
                      <a:pt x="40968" y="71054"/>
                    </a:lnTo>
                    <a:cubicBezTo>
                      <a:pt x="24379" y="71054"/>
                      <a:pt x="10896" y="57556"/>
                      <a:pt x="10896" y="40981"/>
                    </a:cubicBezTo>
                    <a:cubicBezTo>
                      <a:pt x="10896" y="24406"/>
                      <a:pt x="24393" y="10909"/>
                      <a:pt x="40968" y="10909"/>
                    </a:cubicBezTo>
                    <a:lnTo>
                      <a:pt x="83638" y="10909"/>
                    </a:lnTo>
                    <a:cubicBezTo>
                      <a:pt x="100227" y="10909"/>
                      <a:pt x="113710" y="24406"/>
                      <a:pt x="113710" y="40981"/>
                    </a:cubicBezTo>
                    <a:cubicBezTo>
                      <a:pt x="113710" y="57556"/>
                      <a:pt x="100213" y="71054"/>
                      <a:pt x="83638" y="71054"/>
                    </a:cubicBezTo>
                    <a:close/>
                  </a:path>
                </a:pathLst>
              </a:custGeom>
              <a:solidFill>
                <a:srgbClr val="0D7DD4"/>
              </a:solidFill>
              <a:ln w="1358" cap="flat">
                <a:noFill/>
                <a:prstDash val="solid"/>
                <a:miter/>
              </a:ln>
            </p:spPr>
            <p:txBody>
              <a:bodyPr rtlCol="0" anchor="ctr"/>
              <a:lstStyle/>
              <a:p>
                <a:endParaRPr lang="en-US" sz="1800"/>
              </a:p>
            </p:txBody>
          </p:sp>
        </p:grpSp>
      </p:grpSp>
      <p:grpSp>
        <p:nvGrpSpPr>
          <p:cNvPr id="131" name="Group 130">
            <a:extLst>
              <a:ext uri="{FF2B5EF4-FFF2-40B4-BE49-F238E27FC236}">
                <a16:creationId xmlns:a16="http://schemas.microsoft.com/office/drawing/2014/main" id="{326AE6BD-8DE5-E355-7D6B-D3187FCBA529}"/>
              </a:ext>
            </a:extLst>
          </p:cNvPr>
          <p:cNvGrpSpPr/>
          <p:nvPr userDrawn="1"/>
        </p:nvGrpSpPr>
        <p:grpSpPr>
          <a:xfrm>
            <a:off x="8847583" y="5163516"/>
            <a:ext cx="590395" cy="592053"/>
            <a:chOff x="9116173" y="5163514"/>
            <a:chExt cx="590395" cy="592053"/>
          </a:xfrm>
        </p:grpSpPr>
        <p:sp>
          <p:nvSpPr>
            <p:cNvPr id="106" name="Freeform 105">
              <a:extLst>
                <a:ext uri="{FF2B5EF4-FFF2-40B4-BE49-F238E27FC236}">
                  <a16:creationId xmlns:a16="http://schemas.microsoft.com/office/drawing/2014/main" id="{F989D503-AF66-9BC7-CA39-172D83F13F71}"/>
                </a:ext>
              </a:extLst>
            </p:cNvPr>
            <p:cNvSpPr/>
            <p:nvPr/>
          </p:nvSpPr>
          <p:spPr>
            <a:xfrm>
              <a:off x="9200187" y="5592996"/>
              <a:ext cx="82452" cy="82462"/>
            </a:xfrm>
            <a:custGeom>
              <a:avLst/>
              <a:gdLst>
                <a:gd name="connsiteX0" fmla="*/ 41221 w 82452"/>
                <a:gd name="connsiteY0" fmla="*/ 0 h 82462"/>
                <a:gd name="connsiteX1" fmla="*/ 12059 w 82452"/>
                <a:gd name="connsiteY1" fmla="*/ 12069 h 82462"/>
                <a:gd name="connsiteX2" fmla="*/ 12059 w 82452"/>
                <a:gd name="connsiteY2" fmla="*/ 70394 h 82462"/>
                <a:gd name="connsiteX3" fmla="*/ 41221 w 82452"/>
                <a:gd name="connsiteY3" fmla="*/ 82462 h 82462"/>
                <a:gd name="connsiteX4" fmla="*/ 70384 w 82452"/>
                <a:gd name="connsiteY4" fmla="*/ 70394 h 82462"/>
                <a:gd name="connsiteX5" fmla="*/ 82453 w 82452"/>
                <a:gd name="connsiteY5" fmla="*/ 41231 h 82462"/>
                <a:gd name="connsiteX6" fmla="*/ 70384 w 82452"/>
                <a:gd name="connsiteY6" fmla="*/ 12069 h 82462"/>
                <a:gd name="connsiteX7" fmla="*/ 41221 w 82452"/>
                <a:gd name="connsiteY7" fmla="*/ 0 h 8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52" h="82462">
                  <a:moveTo>
                    <a:pt x="41221" y="0"/>
                  </a:moveTo>
                  <a:cubicBezTo>
                    <a:pt x="30194" y="0"/>
                    <a:pt x="19835" y="4280"/>
                    <a:pt x="12059" y="12069"/>
                  </a:cubicBezTo>
                  <a:cubicBezTo>
                    <a:pt x="-4020" y="28147"/>
                    <a:pt x="-4020" y="54315"/>
                    <a:pt x="12059" y="70394"/>
                  </a:cubicBezTo>
                  <a:cubicBezTo>
                    <a:pt x="19835" y="78169"/>
                    <a:pt x="30194" y="82462"/>
                    <a:pt x="41221" y="82462"/>
                  </a:cubicBezTo>
                  <a:cubicBezTo>
                    <a:pt x="52249" y="82462"/>
                    <a:pt x="62608" y="78182"/>
                    <a:pt x="70384" y="70394"/>
                  </a:cubicBezTo>
                  <a:cubicBezTo>
                    <a:pt x="78160" y="62618"/>
                    <a:pt x="82453" y="52259"/>
                    <a:pt x="82453" y="41231"/>
                  </a:cubicBezTo>
                  <a:cubicBezTo>
                    <a:pt x="82453" y="30204"/>
                    <a:pt x="78173" y="19844"/>
                    <a:pt x="70384" y="12069"/>
                  </a:cubicBezTo>
                  <a:cubicBezTo>
                    <a:pt x="62608" y="4293"/>
                    <a:pt x="52249" y="0"/>
                    <a:pt x="41221" y="0"/>
                  </a:cubicBezTo>
                  <a:close/>
                </a:path>
              </a:pathLst>
            </a:custGeom>
            <a:noFill/>
            <a:ln w="1284" cap="flat">
              <a:noFill/>
              <a:prstDash val="solid"/>
              <a:miter/>
            </a:ln>
          </p:spPr>
          <p:txBody>
            <a:bodyPr rtlCol="0" anchor="ctr"/>
            <a:lstStyle/>
            <a:p>
              <a:endParaRPr lang="en-US" sz="1800"/>
            </a:p>
          </p:txBody>
        </p:sp>
        <p:sp>
          <p:nvSpPr>
            <p:cNvPr id="107" name="Freeform 106">
              <a:extLst>
                <a:ext uri="{FF2B5EF4-FFF2-40B4-BE49-F238E27FC236}">
                  <a16:creationId xmlns:a16="http://schemas.microsoft.com/office/drawing/2014/main" id="{38E32AF5-8C94-0AD1-AEDF-D8CEE60EFA74}"/>
                </a:ext>
              </a:extLst>
            </p:cNvPr>
            <p:cNvSpPr/>
            <p:nvPr/>
          </p:nvSpPr>
          <p:spPr>
            <a:xfrm>
              <a:off x="9297754" y="5343142"/>
              <a:ext cx="232785" cy="203674"/>
            </a:xfrm>
            <a:custGeom>
              <a:avLst/>
              <a:gdLst>
                <a:gd name="connsiteX0" fmla="*/ 116393 w 232785"/>
                <a:gd name="connsiteY0" fmla="*/ 0 h 203674"/>
                <a:gd name="connsiteX1" fmla="*/ 0 w 232785"/>
                <a:gd name="connsiteY1" fmla="*/ 116393 h 203674"/>
                <a:gd name="connsiteX2" fmla="*/ 39380 w 232785"/>
                <a:gd name="connsiteY2" fmla="*/ 203585 h 203674"/>
                <a:gd name="connsiteX3" fmla="*/ 39380 w 232785"/>
                <a:gd name="connsiteY3" fmla="*/ 179422 h 203674"/>
                <a:gd name="connsiteX4" fmla="*/ 49007 w 232785"/>
                <a:gd name="connsiteY4" fmla="*/ 156146 h 203674"/>
                <a:gd name="connsiteX5" fmla="*/ 72283 w 232785"/>
                <a:gd name="connsiteY5" fmla="*/ 146519 h 203674"/>
                <a:gd name="connsiteX6" fmla="*/ 160400 w 232785"/>
                <a:gd name="connsiteY6" fmla="*/ 146519 h 203674"/>
                <a:gd name="connsiteX7" fmla="*/ 183676 w 232785"/>
                <a:gd name="connsiteY7" fmla="*/ 156146 h 203674"/>
                <a:gd name="connsiteX8" fmla="*/ 193303 w 232785"/>
                <a:gd name="connsiteY8" fmla="*/ 179422 h 203674"/>
                <a:gd name="connsiteX9" fmla="*/ 193303 w 232785"/>
                <a:gd name="connsiteY9" fmla="*/ 203675 h 203674"/>
                <a:gd name="connsiteX10" fmla="*/ 232786 w 232785"/>
                <a:gd name="connsiteY10" fmla="*/ 116393 h 203674"/>
                <a:gd name="connsiteX11" fmla="*/ 116393 w 232785"/>
                <a:gd name="connsiteY11" fmla="*/ 0 h 203674"/>
                <a:gd name="connsiteX12" fmla="*/ 157406 w 232785"/>
                <a:gd name="connsiteY12" fmla="*/ 83465 h 203674"/>
                <a:gd name="connsiteX13" fmla="*/ 150375 w 232785"/>
                <a:gd name="connsiteY13" fmla="*/ 105288 h 203674"/>
                <a:gd name="connsiteX14" fmla="*/ 131906 w 232785"/>
                <a:gd name="connsiteY14" fmla="*/ 120442 h 203674"/>
                <a:gd name="connsiteX15" fmla="*/ 116020 w 232785"/>
                <a:gd name="connsiteY15" fmla="*/ 123526 h 203674"/>
                <a:gd name="connsiteX16" fmla="*/ 108219 w 232785"/>
                <a:gd name="connsiteY16" fmla="*/ 122781 h 203674"/>
                <a:gd name="connsiteX17" fmla="*/ 87051 w 232785"/>
                <a:gd name="connsiteY17" fmla="*/ 111496 h 203674"/>
                <a:gd name="connsiteX18" fmla="*/ 75779 w 232785"/>
                <a:gd name="connsiteY18" fmla="*/ 90392 h 203674"/>
                <a:gd name="connsiteX19" fmla="*/ 78105 w 232785"/>
                <a:gd name="connsiteY19" fmla="*/ 66551 h 203674"/>
                <a:gd name="connsiteX20" fmla="*/ 93413 w 232785"/>
                <a:gd name="connsiteY20" fmla="*/ 48043 h 203674"/>
                <a:gd name="connsiteX21" fmla="*/ 116277 w 232785"/>
                <a:gd name="connsiteY21" fmla="*/ 41141 h 203674"/>
                <a:gd name="connsiteX22" fmla="*/ 132035 w 232785"/>
                <a:gd name="connsiteY22" fmla="*/ 44316 h 203674"/>
                <a:gd name="connsiteX23" fmla="*/ 145401 w 232785"/>
                <a:gd name="connsiteY23" fmla="*/ 53235 h 203674"/>
                <a:gd name="connsiteX24" fmla="*/ 154321 w 232785"/>
                <a:gd name="connsiteY24" fmla="*/ 66602 h 203674"/>
                <a:gd name="connsiteX25" fmla="*/ 157495 w 232785"/>
                <a:gd name="connsiteY25" fmla="*/ 82372 h 203674"/>
                <a:gd name="connsiteX26" fmla="*/ 157380 w 232785"/>
                <a:gd name="connsiteY26" fmla="*/ 83477 h 203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2785" h="203674">
                  <a:moveTo>
                    <a:pt x="116393" y="0"/>
                  </a:moveTo>
                  <a:cubicBezTo>
                    <a:pt x="52220" y="0"/>
                    <a:pt x="0" y="52207"/>
                    <a:pt x="0" y="116393"/>
                  </a:cubicBezTo>
                  <a:cubicBezTo>
                    <a:pt x="0" y="151069"/>
                    <a:pt x="15243" y="182237"/>
                    <a:pt x="39380" y="203585"/>
                  </a:cubicBezTo>
                  <a:lnTo>
                    <a:pt x="39380" y="179422"/>
                  </a:lnTo>
                  <a:cubicBezTo>
                    <a:pt x="39380" y="170618"/>
                    <a:pt x="42799" y="162354"/>
                    <a:pt x="49007" y="156146"/>
                  </a:cubicBezTo>
                  <a:cubicBezTo>
                    <a:pt x="55215" y="149938"/>
                    <a:pt x="63479" y="146519"/>
                    <a:pt x="72283" y="146519"/>
                  </a:cubicBezTo>
                  <a:lnTo>
                    <a:pt x="160400" y="146519"/>
                  </a:lnTo>
                  <a:cubicBezTo>
                    <a:pt x="169204" y="146519"/>
                    <a:pt x="177468" y="149938"/>
                    <a:pt x="183676" y="156146"/>
                  </a:cubicBezTo>
                  <a:cubicBezTo>
                    <a:pt x="189884" y="162354"/>
                    <a:pt x="193303" y="170618"/>
                    <a:pt x="193303" y="179422"/>
                  </a:cubicBezTo>
                  <a:lnTo>
                    <a:pt x="193303" y="203675"/>
                  </a:lnTo>
                  <a:cubicBezTo>
                    <a:pt x="217491" y="182327"/>
                    <a:pt x="232786" y="151121"/>
                    <a:pt x="232786" y="116393"/>
                  </a:cubicBezTo>
                  <a:cubicBezTo>
                    <a:pt x="232786" y="52220"/>
                    <a:pt x="180579" y="0"/>
                    <a:pt x="116393" y="0"/>
                  </a:cubicBezTo>
                  <a:close/>
                  <a:moveTo>
                    <a:pt x="157406" y="83465"/>
                  </a:moveTo>
                  <a:cubicBezTo>
                    <a:pt x="157200" y="91215"/>
                    <a:pt x="154784" y="98733"/>
                    <a:pt x="150375" y="105288"/>
                  </a:cubicBezTo>
                  <a:cubicBezTo>
                    <a:pt x="145915" y="112087"/>
                    <a:pt x="139515" y="117357"/>
                    <a:pt x="131906" y="120442"/>
                  </a:cubicBezTo>
                  <a:cubicBezTo>
                    <a:pt x="126894" y="122485"/>
                    <a:pt x="121431" y="123526"/>
                    <a:pt x="116020" y="123526"/>
                  </a:cubicBezTo>
                  <a:cubicBezTo>
                    <a:pt x="113398" y="123526"/>
                    <a:pt x="110776" y="123282"/>
                    <a:pt x="108219" y="122781"/>
                  </a:cubicBezTo>
                  <a:cubicBezTo>
                    <a:pt x="100057" y="121097"/>
                    <a:pt x="92757" y="117203"/>
                    <a:pt x="87051" y="111496"/>
                  </a:cubicBezTo>
                  <a:cubicBezTo>
                    <a:pt x="81344" y="105790"/>
                    <a:pt x="77450" y="98489"/>
                    <a:pt x="75779" y="90392"/>
                  </a:cubicBezTo>
                  <a:cubicBezTo>
                    <a:pt x="74159" y="82526"/>
                    <a:pt x="74969" y="74288"/>
                    <a:pt x="78105" y="66551"/>
                  </a:cubicBezTo>
                  <a:cubicBezTo>
                    <a:pt x="81125" y="59109"/>
                    <a:pt x="86562" y="52528"/>
                    <a:pt x="93413" y="48043"/>
                  </a:cubicBezTo>
                  <a:cubicBezTo>
                    <a:pt x="100314" y="43519"/>
                    <a:pt x="108219" y="41141"/>
                    <a:pt x="116277" y="41141"/>
                  </a:cubicBezTo>
                  <a:cubicBezTo>
                    <a:pt x="121701" y="41141"/>
                    <a:pt x="127009" y="42208"/>
                    <a:pt x="132035" y="44316"/>
                  </a:cubicBezTo>
                  <a:cubicBezTo>
                    <a:pt x="137111" y="46436"/>
                    <a:pt x="141610" y="49444"/>
                    <a:pt x="145401" y="53235"/>
                  </a:cubicBezTo>
                  <a:cubicBezTo>
                    <a:pt x="149296" y="57258"/>
                    <a:pt x="152277" y="61744"/>
                    <a:pt x="154321" y="66602"/>
                  </a:cubicBezTo>
                  <a:cubicBezTo>
                    <a:pt x="156429" y="71640"/>
                    <a:pt x="157495" y="76936"/>
                    <a:pt x="157495" y="82372"/>
                  </a:cubicBezTo>
                  <a:cubicBezTo>
                    <a:pt x="157495" y="82745"/>
                    <a:pt x="157457" y="83118"/>
                    <a:pt x="157380" y="83477"/>
                  </a:cubicBezTo>
                  <a:close/>
                </a:path>
              </a:pathLst>
            </a:custGeom>
            <a:noFill/>
            <a:ln w="1284" cap="flat">
              <a:noFill/>
              <a:prstDash val="solid"/>
              <a:miter/>
            </a:ln>
          </p:spPr>
          <p:txBody>
            <a:bodyPr rtlCol="0" anchor="ctr"/>
            <a:lstStyle/>
            <a:p>
              <a:endParaRPr lang="en-US" sz="1800"/>
            </a:p>
          </p:txBody>
        </p:sp>
        <p:sp>
          <p:nvSpPr>
            <p:cNvPr id="108" name="Freeform 107">
              <a:extLst>
                <a:ext uri="{FF2B5EF4-FFF2-40B4-BE49-F238E27FC236}">
                  <a16:creationId xmlns:a16="http://schemas.microsoft.com/office/drawing/2014/main" id="{BCA5FE83-E403-FB75-5145-6E71B074F7E1}"/>
                </a:ext>
              </a:extLst>
            </p:cNvPr>
            <p:cNvSpPr/>
            <p:nvPr/>
          </p:nvSpPr>
          <p:spPr>
            <a:xfrm>
              <a:off x="9382994" y="5394565"/>
              <a:ext cx="61986" cy="61842"/>
            </a:xfrm>
            <a:custGeom>
              <a:avLst/>
              <a:gdLst>
                <a:gd name="connsiteX0" fmla="*/ 52861 w 61986"/>
                <a:gd name="connsiteY0" fmla="*/ 9023 h 61842"/>
                <a:gd name="connsiteX1" fmla="*/ 42849 w 61986"/>
                <a:gd name="connsiteY1" fmla="*/ 2378 h 61842"/>
                <a:gd name="connsiteX2" fmla="*/ 31050 w 61986"/>
                <a:gd name="connsiteY2" fmla="*/ 0 h 61842"/>
                <a:gd name="connsiteX3" fmla="*/ 13815 w 61986"/>
                <a:gd name="connsiteY3" fmla="*/ 5231 h 61842"/>
                <a:gd name="connsiteX4" fmla="*/ 2389 w 61986"/>
                <a:gd name="connsiteY4" fmla="*/ 19009 h 61842"/>
                <a:gd name="connsiteX5" fmla="*/ 602 w 61986"/>
                <a:gd name="connsiteY5" fmla="*/ 36913 h 61842"/>
                <a:gd name="connsiteX6" fmla="*/ 9072 w 61986"/>
                <a:gd name="connsiteY6" fmla="*/ 52824 h 61842"/>
                <a:gd name="connsiteX7" fmla="*/ 24983 w 61986"/>
                <a:gd name="connsiteY7" fmla="*/ 61294 h 61842"/>
                <a:gd name="connsiteX8" fmla="*/ 42784 w 61986"/>
                <a:gd name="connsiteY8" fmla="*/ 59507 h 61842"/>
                <a:gd name="connsiteX9" fmla="*/ 56562 w 61986"/>
                <a:gd name="connsiteY9" fmla="*/ 48184 h 61842"/>
                <a:gd name="connsiteX10" fmla="*/ 61896 w 61986"/>
                <a:gd name="connsiteY10" fmla="*/ 30949 h 61842"/>
                <a:gd name="connsiteX11" fmla="*/ 61986 w 61986"/>
                <a:gd name="connsiteY11" fmla="*/ 29998 h 61842"/>
                <a:gd name="connsiteX12" fmla="*/ 59621 w 61986"/>
                <a:gd name="connsiteY12" fmla="*/ 19150 h 61842"/>
                <a:gd name="connsiteX13" fmla="*/ 52861 w 61986"/>
                <a:gd name="connsiteY13" fmla="*/ 9023 h 61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1986" h="61842">
                  <a:moveTo>
                    <a:pt x="52861" y="9023"/>
                  </a:moveTo>
                  <a:cubicBezTo>
                    <a:pt x="50033" y="6195"/>
                    <a:pt x="46743" y="3997"/>
                    <a:pt x="42849" y="2378"/>
                  </a:cubicBezTo>
                  <a:cubicBezTo>
                    <a:pt x="39083" y="797"/>
                    <a:pt x="35111" y="0"/>
                    <a:pt x="31050" y="0"/>
                  </a:cubicBezTo>
                  <a:cubicBezTo>
                    <a:pt x="24996" y="0"/>
                    <a:pt x="19033" y="1812"/>
                    <a:pt x="13815" y="5231"/>
                  </a:cubicBezTo>
                  <a:cubicBezTo>
                    <a:pt x="8699" y="8586"/>
                    <a:pt x="4638" y="13482"/>
                    <a:pt x="2389" y="19009"/>
                  </a:cubicBezTo>
                  <a:cubicBezTo>
                    <a:pt x="11" y="24857"/>
                    <a:pt x="-606" y="31052"/>
                    <a:pt x="602" y="36913"/>
                  </a:cubicBezTo>
                  <a:cubicBezTo>
                    <a:pt x="1862" y="43043"/>
                    <a:pt x="4792" y="48544"/>
                    <a:pt x="9072" y="52824"/>
                  </a:cubicBezTo>
                  <a:cubicBezTo>
                    <a:pt x="13352" y="57104"/>
                    <a:pt x="18853" y="60034"/>
                    <a:pt x="24983" y="61294"/>
                  </a:cubicBezTo>
                  <a:cubicBezTo>
                    <a:pt x="30819" y="62425"/>
                    <a:pt x="37155" y="61795"/>
                    <a:pt x="42784" y="59507"/>
                  </a:cubicBezTo>
                  <a:cubicBezTo>
                    <a:pt x="48452" y="57207"/>
                    <a:pt x="53221" y="53287"/>
                    <a:pt x="56562" y="48184"/>
                  </a:cubicBezTo>
                  <a:cubicBezTo>
                    <a:pt x="60058" y="42979"/>
                    <a:pt x="61896" y="37041"/>
                    <a:pt x="61896" y="30949"/>
                  </a:cubicBezTo>
                  <a:cubicBezTo>
                    <a:pt x="61896" y="30628"/>
                    <a:pt x="61922" y="30306"/>
                    <a:pt x="61986" y="29998"/>
                  </a:cubicBezTo>
                  <a:cubicBezTo>
                    <a:pt x="61870" y="26271"/>
                    <a:pt x="61074" y="22633"/>
                    <a:pt x="59621" y="19150"/>
                  </a:cubicBezTo>
                  <a:cubicBezTo>
                    <a:pt x="58079" y="15475"/>
                    <a:pt x="55804" y="12069"/>
                    <a:pt x="52861" y="9023"/>
                  </a:cubicBezTo>
                  <a:close/>
                </a:path>
              </a:pathLst>
            </a:custGeom>
            <a:noFill/>
            <a:ln w="1284" cap="flat">
              <a:noFill/>
              <a:prstDash val="solid"/>
              <a:miter/>
            </a:ln>
          </p:spPr>
          <p:txBody>
            <a:bodyPr rtlCol="0" anchor="ctr"/>
            <a:lstStyle/>
            <a:p>
              <a:endParaRPr lang="en-US" sz="1800"/>
            </a:p>
          </p:txBody>
        </p:sp>
        <p:sp>
          <p:nvSpPr>
            <p:cNvPr id="109" name="Freeform 108">
              <a:extLst>
                <a:ext uri="{FF2B5EF4-FFF2-40B4-BE49-F238E27FC236}">
                  <a16:creationId xmlns:a16="http://schemas.microsoft.com/office/drawing/2014/main" id="{46BD7882-68D1-EB90-9B23-0EC0A2825FFF}"/>
                </a:ext>
              </a:extLst>
            </p:cNvPr>
            <p:cNvSpPr/>
            <p:nvPr/>
          </p:nvSpPr>
          <p:spPr>
            <a:xfrm>
              <a:off x="9126455" y="5415631"/>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10" name="Freeform 109">
              <a:extLst>
                <a:ext uri="{FF2B5EF4-FFF2-40B4-BE49-F238E27FC236}">
                  <a16:creationId xmlns:a16="http://schemas.microsoft.com/office/drawing/2014/main" id="{0234A89C-D647-0FBA-4B81-5F97E8897226}"/>
                </a:ext>
              </a:extLst>
            </p:cNvPr>
            <p:cNvSpPr/>
            <p:nvPr/>
          </p:nvSpPr>
          <p:spPr>
            <a:xfrm>
              <a:off x="9347416" y="5499944"/>
              <a:ext cx="133358" cy="75984"/>
            </a:xfrm>
            <a:custGeom>
              <a:avLst/>
              <a:gdLst>
                <a:gd name="connsiteX0" fmla="*/ 126739 w 133358"/>
                <a:gd name="connsiteY0" fmla="*/ 6619 h 75984"/>
                <a:gd name="connsiteX1" fmla="*/ 110738 w 133358"/>
                <a:gd name="connsiteY1" fmla="*/ 0 h 75984"/>
                <a:gd name="connsiteX2" fmla="*/ 22621 w 133358"/>
                <a:gd name="connsiteY2" fmla="*/ 0 h 75984"/>
                <a:gd name="connsiteX3" fmla="*/ 6619 w 133358"/>
                <a:gd name="connsiteY3" fmla="*/ 6619 h 75984"/>
                <a:gd name="connsiteX4" fmla="*/ 0 w 133358"/>
                <a:gd name="connsiteY4" fmla="*/ 22621 h 75984"/>
                <a:gd name="connsiteX5" fmla="*/ 0 w 133358"/>
                <a:gd name="connsiteY5" fmla="*/ 54906 h 75984"/>
                <a:gd name="connsiteX6" fmla="*/ 66731 w 133358"/>
                <a:gd name="connsiteY6" fmla="*/ 75984 h 75984"/>
                <a:gd name="connsiteX7" fmla="*/ 133358 w 133358"/>
                <a:gd name="connsiteY7" fmla="*/ 54971 h 75984"/>
                <a:gd name="connsiteX8" fmla="*/ 133358 w 133358"/>
                <a:gd name="connsiteY8" fmla="*/ 22621 h 75984"/>
                <a:gd name="connsiteX9" fmla="*/ 126739 w 133358"/>
                <a:gd name="connsiteY9" fmla="*/ 6619 h 75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3358" h="75984">
                  <a:moveTo>
                    <a:pt x="126739" y="6619"/>
                  </a:moveTo>
                  <a:cubicBezTo>
                    <a:pt x="122472" y="2352"/>
                    <a:pt x="116791" y="0"/>
                    <a:pt x="110738" y="0"/>
                  </a:cubicBezTo>
                  <a:lnTo>
                    <a:pt x="22621" y="0"/>
                  </a:lnTo>
                  <a:cubicBezTo>
                    <a:pt x="16567" y="0"/>
                    <a:pt x="10886" y="2352"/>
                    <a:pt x="6619" y="6619"/>
                  </a:cubicBezTo>
                  <a:cubicBezTo>
                    <a:pt x="2352" y="10886"/>
                    <a:pt x="0" y="16567"/>
                    <a:pt x="0" y="22621"/>
                  </a:cubicBezTo>
                  <a:lnTo>
                    <a:pt x="0" y="54906"/>
                  </a:lnTo>
                  <a:cubicBezTo>
                    <a:pt x="18906" y="68183"/>
                    <a:pt x="41925" y="75984"/>
                    <a:pt x="66731" y="75984"/>
                  </a:cubicBezTo>
                  <a:cubicBezTo>
                    <a:pt x="91536" y="75984"/>
                    <a:pt x="114465" y="68209"/>
                    <a:pt x="133358" y="54971"/>
                  </a:cubicBezTo>
                  <a:lnTo>
                    <a:pt x="133358" y="22621"/>
                  </a:lnTo>
                  <a:cubicBezTo>
                    <a:pt x="133358" y="16567"/>
                    <a:pt x="131006" y="10886"/>
                    <a:pt x="126739" y="6619"/>
                  </a:cubicBezTo>
                  <a:close/>
                </a:path>
              </a:pathLst>
            </a:custGeom>
            <a:noFill/>
            <a:ln w="1284" cap="flat">
              <a:noFill/>
              <a:prstDash val="solid"/>
              <a:miter/>
            </a:ln>
          </p:spPr>
          <p:txBody>
            <a:bodyPr rtlCol="0" anchor="ctr"/>
            <a:lstStyle/>
            <a:p>
              <a:endParaRPr lang="en-US" sz="1800"/>
            </a:p>
          </p:txBody>
        </p:sp>
        <p:sp>
          <p:nvSpPr>
            <p:cNvPr id="111" name="Freeform 110">
              <a:extLst>
                <a:ext uri="{FF2B5EF4-FFF2-40B4-BE49-F238E27FC236}">
                  <a16:creationId xmlns:a16="http://schemas.microsoft.com/office/drawing/2014/main" id="{96F3BFD1-5488-A8C4-ED08-D362A5F40F2C}"/>
                </a:ext>
              </a:extLst>
            </p:cNvPr>
            <p:cNvSpPr/>
            <p:nvPr/>
          </p:nvSpPr>
          <p:spPr>
            <a:xfrm>
              <a:off x="9543392" y="5246208"/>
              <a:ext cx="82462" cy="82439"/>
            </a:xfrm>
            <a:custGeom>
              <a:avLst/>
              <a:gdLst>
                <a:gd name="connsiteX0" fmla="*/ 70394 w 82462"/>
                <a:gd name="connsiteY0" fmla="*/ 70381 h 82439"/>
                <a:gd name="connsiteX1" fmla="*/ 82462 w 82462"/>
                <a:gd name="connsiteY1" fmla="*/ 41218 h 82439"/>
                <a:gd name="connsiteX2" fmla="*/ 70394 w 82462"/>
                <a:gd name="connsiteY2" fmla="*/ 12056 h 82439"/>
                <a:gd name="connsiteX3" fmla="*/ 41231 w 82462"/>
                <a:gd name="connsiteY3" fmla="*/ 0 h 82439"/>
                <a:gd name="connsiteX4" fmla="*/ 12069 w 82462"/>
                <a:gd name="connsiteY4" fmla="*/ 12056 h 82439"/>
                <a:gd name="connsiteX5" fmla="*/ 0 w 82462"/>
                <a:gd name="connsiteY5" fmla="*/ 41218 h 82439"/>
                <a:gd name="connsiteX6" fmla="*/ 12069 w 82462"/>
                <a:gd name="connsiteY6" fmla="*/ 70381 h 82439"/>
                <a:gd name="connsiteX7" fmla="*/ 70394 w 82462"/>
                <a:gd name="connsiteY7" fmla="*/ 70381 h 8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62" h="82439">
                  <a:moveTo>
                    <a:pt x="70394" y="70381"/>
                  </a:moveTo>
                  <a:cubicBezTo>
                    <a:pt x="78169" y="62605"/>
                    <a:pt x="82462" y="52246"/>
                    <a:pt x="82462" y="41218"/>
                  </a:cubicBezTo>
                  <a:cubicBezTo>
                    <a:pt x="82462" y="30191"/>
                    <a:pt x="78182" y="19832"/>
                    <a:pt x="70394" y="12056"/>
                  </a:cubicBezTo>
                  <a:cubicBezTo>
                    <a:pt x="62348" y="4010"/>
                    <a:pt x="51796" y="0"/>
                    <a:pt x="41231" y="0"/>
                  </a:cubicBezTo>
                  <a:cubicBezTo>
                    <a:pt x="30666" y="0"/>
                    <a:pt x="20114" y="4023"/>
                    <a:pt x="12069" y="12056"/>
                  </a:cubicBezTo>
                  <a:cubicBezTo>
                    <a:pt x="4293" y="19832"/>
                    <a:pt x="0" y="30191"/>
                    <a:pt x="0" y="41218"/>
                  </a:cubicBezTo>
                  <a:cubicBezTo>
                    <a:pt x="0" y="52246"/>
                    <a:pt x="4280" y="62605"/>
                    <a:pt x="12069" y="70381"/>
                  </a:cubicBezTo>
                  <a:cubicBezTo>
                    <a:pt x="28147" y="86459"/>
                    <a:pt x="54315" y="86459"/>
                    <a:pt x="70394" y="70381"/>
                  </a:cubicBezTo>
                  <a:close/>
                </a:path>
              </a:pathLst>
            </a:custGeom>
            <a:noFill/>
            <a:ln w="1284" cap="flat">
              <a:noFill/>
              <a:prstDash val="solid"/>
              <a:miter/>
            </a:ln>
          </p:spPr>
          <p:txBody>
            <a:bodyPr rtlCol="0" anchor="ctr"/>
            <a:lstStyle/>
            <a:p>
              <a:endParaRPr lang="en-US" sz="1800"/>
            </a:p>
          </p:txBody>
        </p:sp>
        <p:sp>
          <p:nvSpPr>
            <p:cNvPr id="112" name="Freeform 111">
              <a:extLst>
                <a:ext uri="{FF2B5EF4-FFF2-40B4-BE49-F238E27FC236}">
                  <a16:creationId xmlns:a16="http://schemas.microsoft.com/office/drawing/2014/main" id="{9E095A11-9B7C-BCCE-19BB-346F67888812}"/>
                </a:ext>
              </a:extLst>
            </p:cNvPr>
            <p:cNvSpPr/>
            <p:nvPr/>
          </p:nvSpPr>
          <p:spPr>
            <a:xfrm>
              <a:off x="9372916" y="5662811"/>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13" name="Freeform 112">
              <a:extLst>
                <a:ext uri="{FF2B5EF4-FFF2-40B4-BE49-F238E27FC236}">
                  <a16:creationId xmlns:a16="http://schemas.microsoft.com/office/drawing/2014/main" id="{F01137ED-AFFD-90C8-14EC-4CA0007EF110}"/>
                </a:ext>
              </a:extLst>
            </p:cNvPr>
            <p:cNvSpPr/>
            <p:nvPr/>
          </p:nvSpPr>
          <p:spPr>
            <a:xfrm>
              <a:off x="9200289" y="5243740"/>
              <a:ext cx="82442" cy="82439"/>
            </a:xfrm>
            <a:custGeom>
              <a:avLst/>
              <a:gdLst>
                <a:gd name="connsiteX0" fmla="*/ 70384 w 82442"/>
                <a:gd name="connsiteY0" fmla="*/ 70381 h 82439"/>
                <a:gd name="connsiteX1" fmla="*/ 70384 w 82442"/>
                <a:gd name="connsiteY1" fmla="*/ 12056 h 82439"/>
                <a:gd name="connsiteX2" fmla="*/ 41221 w 82442"/>
                <a:gd name="connsiteY2" fmla="*/ 0 h 82439"/>
                <a:gd name="connsiteX3" fmla="*/ 12059 w 82442"/>
                <a:gd name="connsiteY3" fmla="*/ 12056 h 82439"/>
                <a:gd name="connsiteX4" fmla="*/ 12059 w 82442"/>
                <a:gd name="connsiteY4" fmla="*/ 70381 h 82439"/>
                <a:gd name="connsiteX5" fmla="*/ 70384 w 82442"/>
                <a:gd name="connsiteY5" fmla="*/ 70381 h 8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442" h="82439">
                  <a:moveTo>
                    <a:pt x="70384" y="70381"/>
                  </a:moveTo>
                  <a:cubicBezTo>
                    <a:pt x="86463" y="54302"/>
                    <a:pt x="86463" y="28134"/>
                    <a:pt x="70384" y="12056"/>
                  </a:cubicBezTo>
                  <a:cubicBezTo>
                    <a:pt x="62338" y="4023"/>
                    <a:pt x="51786" y="0"/>
                    <a:pt x="41221" y="0"/>
                  </a:cubicBezTo>
                  <a:cubicBezTo>
                    <a:pt x="30657" y="0"/>
                    <a:pt x="20092" y="4023"/>
                    <a:pt x="12059" y="12056"/>
                  </a:cubicBezTo>
                  <a:cubicBezTo>
                    <a:pt x="-4020" y="28134"/>
                    <a:pt x="-4020" y="54302"/>
                    <a:pt x="12059" y="70381"/>
                  </a:cubicBezTo>
                  <a:cubicBezTo>
                    <a:pt x="28138" y="86459"/>
                    <a:pt x="54305" y="86459"/>
                    <a:pt x="70384" y="70381"/>
                  </a:cubicBezTo>
                  <a:close/>
                </a:path>
              </a:pathLst>
            </a:custGeom>
            <a:noFill/>
            <a:ln w="1284" cap="flat">
              <a:noFill/>
              <a:prstDash val="solid"/>
              <a:miter/>
            </a:ln>
          </p:spPr>
          <p:txBody>
            <a:bodyPr rtlCol="0" anchor="ctr"/>
            <a:lstStyle/>
            <a:p>
              <a:endParaRPr lang="en-US" sz="1800"/>
            </a:p>
          </p:txBody>
        </p:sp>
        <p:sp>
          <p:nvSpPr>
            <p:cNvPr id="114" name="Freeform 113">
              <a:extLst>
                <a:ext uri="{FF2B5EF4-FFF2-40B4-BE49-F238E27FC236}">
                  <a16:creationId xmlns:a16="http://schemas.microsoft.com/office/drawing/2014/main" id="{6D7F4FEB-21C4-4CA1-04B6-E5EFE44086E2}"/>
                </a:ext>
              </a:extLst>
            </p:cNvPr>
            <p:cNvSpPr/>
            <p:nvPr/>
          </p:nvSpPr>
          <p:spPr>
            <a:xfrm>
              <a:off x="9613824" y="5418304"/>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15" name="Freeform 114">
              <a:extLst>
                <a:ext uri="{FF2B5EF4-FFF2-40B4-BE49-F238E27FC236}">
                  <a16:creationId xmlns:a16="http://schemas.microsoft.com/office/drawing/2014/main" id="{3B38A527-F17D-CAD5-BC72-CEB46BA97E8C}"/>
                </a:ext>
              </a:extLst>
            </p:cNvPr>
            <p:cNvSpPr/>
            <p:nvPr/>
          </p:nvSpPr>
          <p:spPr>
            <a:xfrm>
              <a:off x="9372916" y="5173797"/>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16" name="Freeform 115">
              <a:extLst>
                <a:ext uri="{FF2B5EF4-FFF2-40B4-BE49-F238E27FC236}">
                  <a16:creationId xmlns:a16="http://schemas.microsoft.com/office/drawing/2014/main" id="{64D1DB01-7D2D-02CB-0EE8-8FDF1C5FAC75}"/>
                </a:ext>
              </a:extLst>
            </p:cNvPr>
            <p:cNvSpPr/>
            <p:nvPr/>
          </p:nvSpPr>
          <p:spPr>
            <a:xfrm>
              <a:off x="9543505" y="5590529"/>
              <a:ext cx="82452" cy="82452"/>
            </a:xfrm>
            <a:custGeom>
              <a:avLst/>
              <a:gdLst>
                <a:gd name="connsiteX0" fmla="*/ 41221 w 82452"/>
                <a:gd name="connsiteY0" fmla="*/ 0 h 82452"/>
                <a:gd name="connsiteX1" fmla="*/ 12059 w 82452"/>
                <a:gd name="connsiteY1" fmla="*/ 12069 h 82452"/>
                <a:gd name="connsiteX2" fmla="*/ 12059 w 82452"/>
                <a:gd name="connsiteY2" fmla="*/ 70394 h 82452"/>
                <a:gd name="connsiteX3" fmla="*/ 70384 w 82452"/>
                <a:gd name="connsiteY3" fmla="*/ 70394 h 82452"/>
                <a:gd name="connsiteX4" fmla="*/ 82453 w 82452"/>
                <a:gd name="connsiteY4" fmla="*/ 41231 h 82452"/>
                <a:gd name="connsiteX5" fmla="*/ 70384 w 82452"/>
                <a:gd name="connsiteY5" fmla="*/ 12069 h 82452"/>
                <a:gd name="connsiteX6" fmla="*/ 41221 w 82452"/>
                <a:gd name="connsiteY6" fmla="*/ 0 h 82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452" h="82452">
                  <a:moveTo>
                    <a:pt x="41221" y="0"/>
                  </a:moveTo>
                  <a:cubicBezTo>
                    <a:pt x="30194" y="0"/>
                    <a:pt x="19835" y="4280"/>
                    <a:pt x="12059" y="12069"/>
                  </a:cubicBezTo>
                  <a:cubicBezTo>
                    <a:pt x="-4020" y="28147"/>
                    <a:pt x="-4020" y="54315"/>
                    <a:pt x="12059" y="70394"/>
                  </a:cubicBezTo>
                  <a:cubicBezTo>
                    <a:pt x="28137" y="86472"/>
                    <a:pt x="54305" y="86472"/>
                    <a:pt x="70384" y="70394"/>
                  </a:cubicBezTo>
                  <a:cubicBezTo>
                    <a:pt x="78160" y="62618"/>
                    <a:pt x="82453" y="52259"/>
                    <a:pt x="82453" y="41231"/>
                  </a:cubicBezTo>
                  <a:cubicBezTo>
                    <a:pt x="82453" y="30204"/>
                    <a:pt x="78173" y="19844"/>
                    <a:pt x="70384" y="12069"/>
                  </a:cubicBezTo>
                  <a:cubicBezTo>
                    <a:pt x="62608" y="4293"/>
                    <a:pt x="52249" y="0"/>
                    <a:pt x="41221" y="0"/>
                  </a:cubicBezTo>
                  <a:close/>
                </a:path>
              </a:pathLst>
            </a:custGeom>
            <a:noFill/>
            <a:ln w="1284" cap="flat">
              <a:noFill/>
              <a:prstDash val="solid"/>
              <a:miter/>
            </a:ln>
          </p:spPr>
          <p:txBody>
            <a:bodyPr rtlCol="0" anchor="ctr"/>
            <a:lstStyle/>
            <a:p>
              <a:endParaRPr lang="en-US" sz="1800"/>
            </a:p>
          </p:txBody>
        </p:sp>
        <p:sp>
          <p:nvSpPr>
            <p:cNvPr id="117" name="Freeform 116">
              <a:extLst>
                <a:ext uri="{FF2B5EF4-FFF2-40B4-BE49-F238E27FC236}">
                  <a16:creationId xmlns:a16="http://schemas.microsoft.com/office/drawing/2014/main" id="{89E213BC-892B-5949-4CC1-CFF7137907CA}"/>
                </a:ext>
              </a:extLst>
            </p:cNvPr>
            <p:cNvSpPr/>
            <p:nvPr/>
          </p:nvSpPr>
          <p:spPr>
            <a:xfrm>
              <a:off x="9372742" y="5384270"/>
              <a:ext cx="82558" cy="82385"/>
            </a:xfrm>
            <a:custGeom>
              <a:avLst/>
              <a:gdLst>
                <a:gd name="connsiteX0" fmla="*/ 70439 w 82558"/>
                <a:gd name="connsiteY0" fmla="*/ 12094 h 82385"/>
                <a:gd name="connsiteX1" fmla="*/ 57072 w 82558"/>
                <a:gd name="connsiteY1" fmla="*/ 3175 h 82385"/>
                <a:gd name="connsiteX2" fmla="*/ 41315 w 82558"/>
                <a:gd name="connsiteY2" fmla="*/ 0 h 82385"/>
                <a:gd name="connsiteX3" fmla="*/ 18450 w 82558"/>
                <a:gd name="connsiteY3" fmla="*/ 6902 h 82385"/>
                <a:gd name="connsiteX4" fmla="*/ 3143 w 82558"/>
                <a:gd name="connsiteY4" fmla="*/ 25410 h 82385"/>
                <a:gd name="connsiteX5" fmla="*/ 816 w 82558"/>
                <a:gd name="connsiteY5" fmla="*/ 49251 h 82385"/>
                <a:gd name="connsiteX6" fmla="*/ 12088 w 82558"/>
                <a:gd name="connsiteY6" fmla="*/ 70355 h 82385"/>
                <a:gd name="connsiteX7" fmla="*/ 33256 w 82558"/>
                <a:gd name="connsiteY7" fmla="*/ 81640 h 82385"/>
                <a:gd name="connsiteX8" fmla="*/ 41058 w 82558"/>
                <a:gd name="connsiteY8" fmla="*/ 82385 h 82385"/>
                <a:gd name="connsiteX9" fmla="*/ 56944 w 82558"/>
                <a:gd name="connsiteY9" fmla="*/ 79300 h 82385"/>
                <a:gd name="connsiteX10" fmla="*/ 75413 w 82558"/>
                <a:gd name="connsiteY10" fmla="*/ 64147 h 82385"/>
                <a:gd name="connsiteX11" fmla="*/ 82443 w 82558"/>
                <a:gd name="connsiteY11" fmla="*/ 42324 h 82385"/>
                <a:gd name="connsiteX12" fmla="*/ 82559 w 82558"/>
                <a:gd name="connsiteY12" fmla="*/ 41218 h 82385"/>
                <a:gd name="connsiteX13" fmla="*/ 79384 w 82558"/>
                <a:gd name="connsiteY13" fmla="*/ 25448 h 82385"/>
                <a:gd name="connsiteX14" fmla="*/ 70465 w 82558"/>
                <a:gd name="connsiteY14" fmla="*/ 12081 h 82385"/>
                <a:gd name="connsiteX15" fmla="*/ 72148 w 82558"/>
                <a:gd name="connsiteY15" fmla="*/ 41231 h 82385"/>
                <a:gd name="connsiteX16" fmla="*/ 66814 w 82558"/>
                <a:gd name="connsiteY16" fmla="*/ 58466 h 82385"/>
                <a:gd name="connsiteX17" fmla="*/ 53036 w 82558"/>
                <a:gd name="connsiteY17" fmla="*/ 69790 h 82385"/>
                <a:gd name="connsiteX18" fmla="*/ 35236 w 82558"/>
                <a:gd name="connsiteY18" fmla="*/ 71576 h 82385"/>
                <a:gd name="connsiteX19" fmla="*/ 19324 w 82558"/>
                <a:gd name="connsiteY19" fmla="*/ 63106 h 82385"/>
                <a:gd name="connsiteX20" fmla="*/ 10854 w 82558"/>
                <a:gd name="connsiteY20" fmla="*/ 47195 h 82385"/>
                <a:gd name="connsiteX21" fmla="*/ 12641 w 82558"/>
                <a:gd name="connsiteY21" fmla="*/ 29291 h 82385"/>
                <a:gd name="connsiteX22" fmla="*/ 24067 w 82558"/>
                <a:gd name="connsiteY22" fmla="*/ 15513 h 82385"/>
                <a:gd name="connsiteX23" fmla="*/ 41302 w 82558"/>
                <a:gd name="connsiteY23" fmla="*/ 10282 h 82385"/>
                <a:gd name="connsiteX24" fmla="*/ 53101 w 82558"/>
                <a:gd name="connsiteY24" fmla="*/ 12660 h 82385"/>
                <a:gd name="connsiteX25" fmla="*/ 63113 w 82558"/>
                <a:gd name="connsiteY25" fmla="*/ 19305 h 82385"/>
                <a:gd name="connsiteX26" fmla="*/ 69873 w 82558"/>
                <a:gd name="connsiteY26" fmla="*/ 29432 h 82385"/>
                <a:gd name="connsiteX27" fmla="*/ 72238 w 82558"/>
                <a:gd name="connsiteY27" fmla="*/ 40280 h 82385"/>
                <a:gd name="connsiteX28" fmla="*/ 72148 w 82558"/>
                <a:gd name="connsiteY28" fmla="*/ 41231 h 8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2558" h="82385">
                  <a:moveTo>
                    <a:pt x="70439" y="12094"/>
                  </a:moveTo>
                  <a:cubicBezTo>
                    <a:pt x="66647" y="8303"/>
                    <a:pt x="62149" y="5295"/>
                    <a:pt x="57072" y="3175"/>
                  </a:cubicBezTo>
                  <a:cubicBezTo>
                    <a:pt x="52034" y="1067"/>
                    <a:pt x="46739" y="0"/>
                    <a:pt x="41315" y="0"/>
                  </a:cubicBezTo>
                  <a:cubicBezTo>
                    <a:pt x="33256" y="0"/>
                    <a:pt x="25339" y="2391"/>
                    <a:pt x="18450" y="6902"/>
                  </a:cubicBezTo>
                  <a:cubicBezTo>
                    <a:pt x="11600" y="11387"/>
                    <a:pt x="6163" y="17968"/>
                    <a:pt x="3143" y="25410"/>
                  </a:cubicBezTo>
                  <a:cubicBezTo>
                    <a:pt x="-6" y="33147"/>
                    <a:pt x="-803" y="41398"/>
                    <a:pt x="816" y="49251"/>
                  </a:cubicBezTo>
                  <a:cubicBezTo>
                    <a:pt x="2487" y="57348"/>
                    <a:pt x="6382" y="64648"/>
                    <a:pt x="12088" y="70355"/>
                  </a:cubicBezTo>
                  <a:cubicBezTo>
                    <a:pt x="17795" y="76062"/>
                    <a:pt x="25095" y="79956"/>
                    <a:pt x="33256" y="81640"/>
                  </a:cubicBezTo>
                  <a:cubicBezTo>
                    <a:pt x="35814" y="82141"/>
                    <a:pt x="38423" y="82385"/>
                    <a:pt x="41058" y="82385"/>
                  </a:cubicBezTo>
                  <a:cubicBezTo>
                    <a:pt x="46469" y="82385"/>
                    <a:pt x="51931" y="81344"/>
                    <a:pt x="56944" y="79300"/>
                  </a:cubicBezTo>
                  <a:cubicBezTo>
                    <a:pt x="64552" y="76203"/>
                    <a:pt x="70953" y="70946"/>
                    <a:pt x="75413" y="64147"/>
                  </a:cubicBezTo>
                  <a:cubicBezTo>
                    <a:pt x="79808" y="57605"/>
                    <a:pt x="82238" y="50087"/>
                    <a:pt x="82443" y="42324"/>
                  </a:cubicBezTo>
                  <a:cubicBezTo>
                    <a:pt x="82520" y="41964"/>
                    <a:pt x="82559" y="41604"/>
                    <a:pt x="82559" y="41218"/>
                  </a:cubicBezTo>
                  <a:cubicBezTo>
                    <a:pt x="82559" y="35794"/>
                    <a:pt x="81492" y="30486"/>
                    <a:pt x="79384" y="25448"/>
                  </a:cubicBezTo>
                  <a:cubicBezTo>
                    <a:pt x="77341" y="20577"/>
                    <a:pt x="74359" y="16104"/>
                    <a:pt x="70465" y="12081"/>
                  </a:cubicBezTo>
                  <a:close/>
                  <a:moveTo>
                    <a:pt x="72148" y="41231"/>
                  </a:moveTo>
                  <a:cubicBezTo>
                    <a:pt x="72148" y="47323"/>
                    <a:pt x="70323" y="53261"/>
                    <a:pt x="66814" y="58466"/>
                  </a:cubicBezTo>
                  <a:cubicBezTo>
                    <a:pt x="63473" y="63569"/>
                    <a:pt x="58704" y="67476"/>
                    <a:pt x="53036" y="69790"/>
                  </a:cubicBezTo>
                  <a:cubicBezTo>
                    <a:pt x="47407" y="72077"/>
                    <a:pt x="41071" y="72707"/>
                    <a:pt x="35236" y="71576"/>
                  </a:cubicBezTo>
                  <a:cubicBezTo>
                    <a:pt x="29105" y="70316"/>
                    <a:pt x="23604" y="67386"/>
                    <a:pt x="19324" y="63106"/>
                  </a:cubicBezTo>
                  <a:cubicBezTo>
                    <a:pt x="15044" y="58826"/>
                    <a:pt x="12114" y="53325"/>
                    <a:pt x="10854" y="47195"/>
                  </a:cubicBezTo>
                  <a:cubicBezTo>
                    <a:pt x="9646" y="41334"/>
                    <a:pt x="10263" y="35139"/>
                    <a:pt x="12641" y="29291"/>
                  </a:cubicBezTo>
                  <a:cubicBezTo>
                    <a:pt x="14890" y="23764"/>
                    <a:pt x="18939" y="18868"/>
                    <a:pt x="24067" y="15513"/>
                  </a:cubicBezTo>
                  <a:cubicBezTo>
                    <a:pt x="29285" y="12094"/>
                    <a:pt x="35249" y="10282"/>
                    <a:pt x="41302" y="10282"/>
                  </a:cubicBezTo>
                  <a:cubicBezTo>
                    <a:pt x="45363" y="10282"/>
                    <a:pt x="49322" y="11079"/>
                    <a:pt x="53101" y="12660"/>
                  </a:cubicBezTo>
                  <a:cubicBezTo>
                    <a:pt x="56995" y="14292"/>
                    <a:pt x="60285" y="16477"/>
                    <a:pt x="63113" y="19305"/>
                  </a:cubicBezTo>
                  <a:cubicBezTo>
                    <a:pt x="66056" y="22351"/>
                    <a:pt x="68331" y="25757"/>
                    <a:pt x="69873" y="29432"/>
                  </a:cubicBezTo>
                  <a:cubicBezTo>
                    <a:pt x="71326" y="32903"/>
                    <a:pt x="72123" y="36553"/>
                    <a:pt x="72238" y="40280"/>
                  </a:cubicBezTo>
                  <a:cubicBezTo>
                    <a:pt x="72187" y="40588"/>
                    <a:pt x="72148" y="40910"/>
                    <a:pt x="72148" y="41231"/>
                  </a:cubicBezTo>
                  <a:close/>
                </a:path>
              </a:pathLst>
            </a:custGeom>
            <a:solidFill>
              <a:srgbClr val="0D7DD4"/>
            </a:solidFill>
            <a:ln w="1284" cap="flat">
              <a:noFill/>
              <a:prstDash val="solid"/>
              <a:miter/>
            </a:ln>
          </p:spPr>
          <p:txBody>
            <a:bodyPr rtlCol="0" anchor="ctr"/>
            <a:lstStyle/>
            <a:p>
              <a:endParaRPr lang="en-US" sz="1800"/>
            </a:p>
          </p:txBody>
        </p:sp>
        <p:sp>
          <p:nvSpPr>
            <p:cNvPr id="118" name="Freeform 117">
              <a:extLst>
                <a:ext uri="{FF2B5EF4-FFF2-40B4-BE49-F238E27FC236}">
                  <a16:creationId xmlns:a16="http://schemas.microsoft.com/office/drawing/2014/main" id="{9A4D2B0D-CDDD-41F5-A4DA-E601F810098E}"/>
                </a:ext>
              </a:extLst>
            </p:cNvPr>
            <p:cNvSpPr/>
            <p:nvPr/>
          </p:nvSpPr>
          <p:spPr>
            <a:xfrm>
              <a:off x="9337134" y="5489674"/>
              <a:ext cx="153922" cy="65252"/>
            </a:xfrm>
            <a:custGeom>
              <a:avLst/>
              <a:gdLst>
                <a:gd name="connsiteX0" fmla="*/ 144296 w 153922"/>
                <a:gd name="connsiteY0" fmla="*/ 9627 h 65252"/>
                <a:gd name="connsiteX1" fmla="*/ 121020 w 153922"/>
                <a:gd name="connsiteY1" fmla="*/ 0 h 65252"/>
                <a:gd name="connsiteX2" fmla="*/ 32903 w 153922"/>
                <a:gd name="connsiteY2" fmla="*/ 0 h 65252"/>
                <a:gd name="connsiteX3" fmla="*/ 9627 w 153922"/>
                <a:gd name="connsiteY3" fmla="*/ 9627 h 65252"/>
                <a:gd name="connsiteX4" fmla="*/ 0 w 153922"/>
                <a:gd name="connsiteY4" fmla="*/ 32903 h 65252"/>
                <a:gd name="connsiteX5" fmla="*/ 0 w 153922"/>
                <a:gd name="connsiteY5" fmla="*/ 57065 h 65252"/>
                <a:gd name="connsiteX6" fmla="*/ 10282 w 153922"/>
                <a:gd name="connsiteY6" fmla="*/ 65188 h 65252"/>
                <a:gd name="connsiteX7" fmla="*/ 10282 w 153922"/>
                <a:gd name="connsiteY7" fmla="*/ 32903 h 65252"/>
                <a:gd name="connsiteX8" fmla="*/ 16901 w 153922"/>
                <a:gd name="connsiteY8" fmla="*/ 16901 h 65252"/>
                <a:gd name="connsiteX9" fmla="*/ 32903 w 153922"/>
                <a:gd name="connsiteY9" fmla="*/ 10282 h 65252"/>
                <a:gd name="connsiteX10" fmla="*/ 121020 w 153922"/>
                <a:gd name="connsiteY10" fmla="*/ 10282 h 65252"/>
                <a:gd name="connsiteX11" fmla="*/ 137021 w 153922"/>
                <a:gd name="connsiteY11" fmla="*/ 16901 h 65252"/>
                <a:gd name="connsiteX12" fmla="*/ 143640 w 153922"/>
                <a:gd name="connsiteY12" fmla="*/ 32903 h 65252"/>
                <a:gd name="connsiteX13" fmla="*/ 143640 w 153922"/>
                <a:gd name="connsiteY13" fmla="*/ 65253 h 65252"/>
                <a:gd name="connsiteX14" fmla="*/ 153922 w 153922"/>
                <a:gd name="connsiteY14" fmla="*/ 57155 h 65252"/>
                <a:gd name="connsiteX15" fmla="*/ 153922 w 153922"/>
                <a:gd name="connsiteY15" fmla="*/ 32903 h 65252"/>
                <a:gd name="connsiteX16" fmla="*/ 144296 w 153922"/>
                <a:gd name="connsiteY16" fmla="*/ 9627 h 6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3922" h="65252">
                  <a:moveTo>
                    <a:pt x="144296" y="9627"/>
                  </a:moveTo>
                  <a:cubicBezTo>
                    <a:pt x="138088" y="3419"/>
                    <a:pt x="129824" y="0"/>
                    <a:pt x="121020" y="0"/>
                  </a:cubicBezTo>
                  <a:lnTo>
                    <a:pt x="32903" y="0"/>
                  </a:lnTo>
                  <a:cubicBezTo>
                    <a:pt x="24099" y="0"/>
                    <a:pt x="15834" y="3419"/>
                    <a:pt x="9627" y="9627"/>
                  </a:cubicBezTo>
                  <a:cubicBezTo>
                    <a:pt x="3419" y="15834"/>
                    <a:pt x="0" y="24099"/>
                    <a:pt x="0" y="32903"/>
                  </a:cubicBezTo>
                  <a:lnTo>
                    <a:pt x="0" y="57065"/>
                  </a:lnTo>
                  <a:cubicBezTo>
                    <a:pt x="3265" y="59957"/>
                    <a:pt x="6696" y="62669"/>
                    <a:pt x="10282" y="65188"/>
                  </a:cubicBezTo>
                  <a:lnTo>
                    <a:pt x="10282" y="32903"/>
                  </a:lnTo>
                  <a:cubicBezTo>
                    <a:pt x="10282" y="26849"/>
                    <a:pt x="12634" y="21168"/>
                    <a:pt x="16901" y="16901"/>
                  </a:cubicBezTo>
                  <a:cubicBezTo>
                    <a:pt x="21168" y="12634"/>
                    <a:pt x="26849" y="10282"/>
                    <a:pt x="32903" y="10282"/>
                  </a:cubicBezTo>
                  <a:lnTo>
                    <a:pt x="121020" y="10282"/>
                  </a:lnTo>
                  <a:cubicBezTo>
                    <a:pt x="127073" y="10282"/>
                    <a:pt x="132754" y="12634"/>
                    <a:pt x="137021" y="16901"/>
                  </a:cubicBezTo>
                  <a:cubicBezTo>
                    <a:pt x="141288" y="21168"/>
                    <a:pt x="143640" y="26849"/>
                    <a:pt x="143640" y="32903"/>
                  </a:cubicBezTo>
                  <a:lnTo>
                    <a:pt x="143640" y="65253"/>
                  </a:lnTo>
                  <a:cubicBezTo>
                    <a:pt x="147226" y="62746"/>
                    <a:pt x="150658" y="60034"/>
                    <a:pt x="153922" y="57155"/>
                  </a:cubicBezTo>
                  <a:lnTo>
                    <a:pt x="153922" y="32903"/>
                  </a:lnTo>
                  <a:cubicBezTo>
                    <a:pt x="153922" y="24099"/>
                    <a:pt x="150504" y="15834"/>
                    <a:pt x="144296" y="9627"/>
                  </a:cubicBezTo>
                  <a:close/>
                </a:path>
              </a:pathLst>
            </a:custGeom>
            <a:solidFill>
              <a:srgbClr val="0D7DD4"/>
            </a:solidFill>
            <a:ln w="1284" cap="flat">
              <a:noFill/>
              <a:prstDash val="solid"/>
              <a:miter/>
            </a:ln>
          </p:spPr>
          <p:txBody>
            <a:bodyPr rtlCol="0" anchor="ctr"/>
            <a:lstStyle/>
            <a:p>
              <a:endParaRPr lang="en-US" sz="1800"/>
            </a:p>
          </p:txBody>
        </p:sp>
        <p:sp>
          <p:nvSpPr>
            <p:cNvPr id="119" name="Freeform 118">
              <a:extLst>
                <a:ext uri="{FF2B5EF4-FFF2-40B4-BE49-F238E27FC236}">
                  <a16:creationId xmlns:a16="http://schemas.microsoft.com/office/drawing/2014/main" id="{3A201001-BD96-788C-7ED7-DDED98497114}"/>
                </a:ext>
              </a:extLst>
            </p:cNvPr>
            <p:cNvSpPr/>
            <p:nvPr/>
          </p:nvSpPr>
          <p:spPr>
            <a:xfrm>
              <a:off x="9362634" y="5163514"/>
              <a:ext cx="103026" cy="155361"/>
            </a:xfrm>
            <a:custGeom>
              <a:avLst/>
              <a:gdLst>
                <a:gd name="connsiteX0" fmla="*/ 45961 w 103026"/>
                <a:gd name="connsiteY0" fmla="*/ 102731 h 155361"/>
                <a:gd name="connsiteX1" fmla="*/ 45961 w 103026"/>
                <a:gd name="connsiteY1" fmla="*/ 150221 h 155361"/>
                <a:gd name="connsiteX2" fmla="*/ 51102 w 103026"/>
                <a:gd name="connsiteY2" fmla="*/ 155362 h 155361"/>
                <a:gd name="connsiteX3" fmla="*/ 51924 w 103026"/>
                <a:gd name="connsiteY3" fmla="*/ 155362 h 155361"/>
                <a:gd name="connsiteX4" fmla="*/ 57065 w 103026"/>
                <a:gd name="connsiteY4" fmla="*/ 150221 h 155361"/>
                <a:gd name="connsiteX5" fmla="*/ 57065 w 103026"/>
                <a:gd name="connsiteY5" fmla="*/ 102731 h 155361"/>
                <a:gd name="connsiteX6" fmla="*/ 103026 w 103026"/>
                <a:gd name="connsiteY6" fmla="*/ 51513 h 155361"/>
                <a:gd name="connsiteX7" fmla="*/ 51513 w 103026"/>
                <a:gd name="connsiteY7" fmla="*/ 0 h 155361"/>
                <a:gd name="connsiteX8" fmla="*/ 0 w 103026"/>
                <a:gd name="connsiteY8" fmla="*/ 51513 h 155361"/>
                <a:gd name="connsiteX9" fmla="*/ 45961 w 103026"/>
                <a:gd name="connsiteY9" fmla="*/ 102731 h 155361"/>
                <a:gd name="connsiteX10" fmla="*/ 51513 w 103026"/>
                <a:gd name="connsiteY10" fmla="*/ 10282 h 155361"/>
                <a:gd name="connsiteX11" fmla="*/ 92744 w 103026"/>
                <a:gd name="connsiteY11" fmla="*/ 51513 h 155361"/>
                <a:gd name="connsiteX12" fmla="*/ 51513 w 103026"/>
                <a:gd name="connsiteY12" fmla="*/ 92744 h 155361"/>
                <a:gd name="connsiteX13" fmla="*/ 10282 w 103026"/>
                <a:gd name="connsiteY13" fmla="*/ 51513 h 155361"/>
                <a:gd name="connsiteX14" fmla="*/ 51513 w 103026"/>
                <a:gd name="connsiteY14" fmla="*/ 10282 h 15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026" h="155361">
                  <a:moveTo>
                    <a:pt x="45961" y="102731"/>
                  </a:moveTo>
                  <a:lnTo>
                    <a:pt x="45961" y="150221"/>
                  </a:lnTo>
                  <a:cubicBezTo>
                    <a:pt x="45961" y="153061"/>
                    <a:pt x="48261" y="155362"/>
                    <a:pt x="51102" y="155362"/>
                  </a:cubicBezTo>
                  <a:lnTo>
                    <a:pt x="51924" y="155362"/>
                  </a:lnTo>
                  <a:cubicBezTo>
                    <a:pt x="54765" y="155362"/>
                    <a:pt x="57065" y="153061"/>
                    <a:pt x="57065" y="150221"/>
                  </a:cubicBezTo>
                  <a:lnTo>
                    <a:pt x="57065" y="102731"/>
                  </a:lnTo>
                  <a:cubicBezTo>
                    <a:pt x="82873" y="99954"/>
                    <a:pt x="103026" y="78041"/>
                    <a:pt x="103026" y="51513"/>
                  </a:cubicBezTo>
                  <a:cubicBezTo>
                    <a:pt x="103026" y="23109"/>
                    <a:pt x="79917" y="0"/>
                    <a:pt x="51513" y="0"/>
                  </a:cubicBezTo>
                  <a:cubicBezTo>
                    <a:pt x="23109" y="0"/>
                    <a:pt x="0" y="23109"/>
                    <a:pt x="0" y="51513"/>
                  </a:cubicBezTo>
                  <a:cubicBezTo>
                    <a:pt x="0" y="78041"/>
                    <a:pt x="20153" y="99954"/>
                    <a:pt x="45961" y="102731"/>
                  </a:cubicBezTo>
                  <a:close/>
                  <a:moveTo>
                    <a:pt x="51513" y="10282"/>
                  </a:moveTo>
                  <a:cubicBezTo>
                    <a:pt x="74249" y="10282"/>
                    <a:pt x="92744" y="28777"/>
                    <a:pt x="92744" y="51513"/>
                  </a:cubicBezTo>
                  <a:cubicBezTo>
                    <a:pt x="92744" y="74249"/>
                    <a:pt x="74249" y="92744"/>
                    <a:pt x="51513" y="92744"/>
                  </a:cubicBezTo>
                  <a:cubicBezTo>
                    <a:pt x="28777" y="92744"/>
                    <a:pt x="10282" y="74249"/>
                    <a:pt x="10282" y="51513"/>
                  </a:cubicBezTo>
                  <a:cubicBezTo>
                    <a:pt x="10282" y="28777"/>
                    <a:pt x="28777" y="10282"/>
                    <a:pt x="51513" y="10282"/>
                  </a:cubicBezTo>
                  <a:close/>
                </a:path>
              </a:pathLst>
            </a:custGeom>
            <a:solidFill>
              <a:schemeClr val="bg1"/>
            </a:solidFill>
            <a:ln w="1284" cap="flat">
              <a:noFill/>
              <a:prstDash val="solid"/>
              <a:miter/>
            </a:ln>
          </p:spPr>
          <p:txBody>
            <a:bodyPr rtlCol="0" anchor="ctr"/>
            <a:lstStyle/>
            <a:p>
              <a:endParaRPr lang="en-US" sz="1800"/>
            </a:p>
          </p:txBody>
        </p:sp>
        <p:sp>
          <p:nvSpPr>
            <p:cNvPr id="120" name="Freeform 119">
              <a:extLst>
                <a:ext uri="{FF2B5EF4-FFF2-40B4-BE49-F238E27FC236}">
                  <a16:creationId xmlns:a16="http://schemas.microsoft.com/office/drawing/2014/main" id="{45F4A2A8-5A8B-6FA7-379B-2A325859BD45}"/>
                </a:ext>
              </a:extLst>
            </p:cNvPr>
            <p:cNvSpPr/>
            <p:nvPr/>
          </p:nvSpPr>
          <p:spPr>
            <a:xfrm>
              <a:off x="9509474" y="5556611"/>
              <a:ext cx="126768" cy="126662"/>
            </a:xfrm>
            <a:custGeom>
              <a:avLst/>
              <a:gdLst>
                <a:gd name="connsiteX0" fmla="*/ 42915 w 126768"/>
                <a:gd name="connsiteY0" fmla="*/ 35036 h 126662"/>
                <a:gd name="connsiteX1" fmla="*/ 9382 w 126768"/>
                <a:gd name="connsiteY1" fmla="*/ 1504 h 126662"/>
                <a:gd name="connsiteX2" fmla="*/ 2121 w 126768"/>
                <a:gd name="connsiteY2" fmla="*/ 1504 h 126662"/>
                <a:gd name="connsiteX3" fmla="*/ 1504 w 126768"/>
                <a:gd name="connsiteY3" fmla="*/ 2121 h 126662"/>
                <a:gd name="connsiteX4" fmla="*/ 0 w 126768"/>
                <a:gd name="connsiteY4" fmla="*/ 5758 h 126662"/>
                <a:gd name="connsiteX5" fmla="*/ 1504 w 126768"/>
                <a:gd name="connsiteY5" fmla="*/ 9395 h 126662"/>
                <a:gd name="connsiteX6" fmla="*/ 35049 w 126768"/>
                <a:gd name="connsiteY6" fmla="*/ 42940 h 126662"/>
                <a:gd name="connsiteX7" fmla="*/ 23752 w 126768"/>
                <a:gd name="connsiteY7" fmla="*/ 75162 h 126662"/>
                <a:gd name="connsiteX8" fmla="*/ 38828 w 126768"/>
                <a:gd name="connsiteY8" fmla="*/ 111599 h 126662"/>
                <a:gd name="connsiteX9" fmla="*/ 75265 w 126768"/>
                <a:gd name="connsiteY9" fmla="*/ 126662 h 126662"/>
                <a:gd name="connsiteX10" fmla="*/ 111702 w 126768"/>
                <a:gd name="connsiteY10" fmla="*/ 111599 h 126662"/>
                <a:gd name="connsiteX11" fmla="*/ 111702 w 126768"/>
                <a:gd name="connsiteY11" fmla="*/ 38725 h 126662"/>
                <a:gd name="connsiteX12" fmla="*/ 42928 w 126768"/>
                <a:gd name="connsiteY12" fmla="*/ 35036 h 126662"/>
                <a:gd name="connsiteX13" fmla="*/ 104414 w 126768"/>
                <a:gd name="connsiteY13" fmla="*/ 104324 h 126662"/>
                <a:gd name="connsiteX14" fmla="*/ 46089 w 126768"/>
                <a:gd name="connsiteY14" fmla="*/ 104324 h 126662"/>
                <a:gd name="connsiteX15" fmla="*/ 46089 w 126768"/>
                <a:gd name="connsiteY15" fmla="*/ 45999 h 126662"/>
                <a:gd name="connsiteX16" fmla="*/ 75252 w 126768"/>
                <a:gd name="connsiteY16" fmla="*/ 33931 h 126662"/>
                <a:gd name="connsiteX17" fmla="*/ 104414 w 126768"/>
                <a:gd name="connsiteY17" fmla="*/ 45999 h 126662"/>
                <a:gd name="connsiteX18" fmla="*/ 116483 w 126768"/>
                <a:gd name="connsiteY18" fmla="*/ 75162 h 126662"/>
                <a:gd name="connsiteX19" fmla="*/ 104414 w 126768"/>
                <a:gd name="connsiteY19" fmla="*/ 104324 h 12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6768" h="126662">
                  <a:moveTo>
                    <a:pt x="42915" y="35036"/>
                  </a:moveTo>
                  <a:lnTo>
                    <a:pt x="9382" y="1504"/>
                  </a:lnTo>
                  <a:cubicBezTo>
                    <a:pt x="7377" y="-501"/>
                    <a:pt x="4126" y="-501"/>
                    <a:pt x="2121" y="1504"/>
                  </a:cubicBezTo>
                  <a:lnTo>
                    <a:pt x="1504" y="2121"/>
                  </a:lnTo>
                  <a:cubicBezTo>
                    <a:pt x="540" y="3085"/>
                    <a:pt x="0" y="4396"/>
                    <a:pt x="0" y="5758"/>
                  </a:cubicBezTo>
                  <a:cubicBezTo>
                    <a:pt x="0" y="7120"/>
                    <a:pt x="540" y="8431"/>
                    <a:pt x="1504" y="9395"/>
                  </a:cubicBezTo>
                  <a:lnTo>
                    <a:pt x="35049" y="42940"/>
                  </a:lnTo>
                  <a:cubicBezTo>
                    <a:pt x="27723" y="52040"/>
                    <a:pt x="23752" y="63299"/>
                    <a:pt x="23752" y="75162"/>
                  </a:cubicBezTo>
                  <a:cubicBezTo>
                    <a:pt x="23752" y="88940"/>
                    <a:pt x="29111" y="101870"/>
                    <a:pt x="38828" y="111599"/>
                  </a:cubicBezTo>
                  <a:cubicBezTo>
                    <a:pt x="48878" y="121650"/>
                    <a:pt x="62065" y="126662"/>
                    <a:pt x="75265" y="126662"/>
                  </a:cubicBezTo>
                  <a:cubicBezTo>
                    <a:pt x="88464" y="126662"/>
                    <a:pt x="101651" y="121637"/>
                    <a:pt x="111702" y="111599"/>
                  </a:cubicBezTo>
                  <a:cubicBezTo>
                    <a:pt x="131790" y="91510"/>
                    <a:pt x="131790" y="58813"/>
                    <a:pt x="111702" y="38725"/>
                  </a:cubicBezTo>
                  <a:cubicBezTo>
                    <a:pt x="92924" y="19947"/>
                    <a:pt x="63145" y="18713"/>
                    <a:pt x="42928" y="35036"/>
                  </a:cubicBezTo>
                  <a:close/>
                  <a:moveTo>
                    <a:pt x="104414" y="104324"/>
                  </a:moveTo>
                  <a:cubicBezTo>
                    <a:pt x="88336" y="120403"/>
                    <a:pt x="62168" y="120403"/>
                    <a:pt x="46089" y="104324"/>
                  </a:cubicBezTo>
                  <a:cubicBezTo>
                    <a:pt x="30011" y="88246"/>
                    <a:pt x="30011" y="62078"/>
                    <a:pt x="46089" y="45999"/>
                  </a:cubicBezTo>
                  <a:cubicBezTo>
                    <a:pt x="53865" y="38224"/>
                    <a:pt x="64224" y="33931"/>
                    <a:pt x="75252" y="33931"/>
                  </a:cubicBezTo>
                  <a:cubicBezTo>
                    <a:pt x="86279" y="33931"/>
                    <a:pt x="96639" y="38211"/>
                    <a:pt x="104414" y="45999"/>
                  </a:cubicBezTo>
                  <a:cubicBezTo>
                    <a:pt x="112190" y="53775"/>
                    <a:pt x="116483" y="64134"/>
                    <a:pt x="116483" y="75162"/>
                  </a:cubicBezTo>
                  <a:cubicBezTo>
                    <a:pt x="116483" y="86189"/>
                    <a:pt x="112203" y="96549"/>
                    <a:pt x="104414" y="104324"/>
                  </a:cubicBezTo>
                  <a:close/>
                </a:path>
              </a:pathLst>
            </a:custGeom>
            <a:solidFill>
              <a:schemeClr val="bg1"/>
            </a:solidFill>
            <a:ln w="1284" cap="flat">
              <a:noFill/>
              <a:prstDash val="solid"/>
              <a:miter/>
            </a:ln>
          </p:spPr>
          <p:txBody>
            <a:bodyPr rtlCol="0" anchor="ctr"/>
            <a:lstStyle/>
            <a:p>
              <a:endParaRPr lang="en-US" sz="1800"/>
            </a:p>
          </p:txBody>
        </p:sp>
        <p:sp>
          <p:nvSpPr>
            <p:cNvPr id="121" name="Freeform 120">
              <a:extLst>
                <a:ext uri="{FF2B5EF4-FFF2-40B4-BE49-F238E27FC236}">
                  <a16:creationId xmlns:a16="http://schemas.microsoft.com/office/drawing/2014/main" id="{F87BA4BE-83CE-DC8D-B528-43FC5AC179E4}"/>
                </a:ext>
              </a:extLst>
            </p:cNvPr>
            <p:cNvSpPr/>
            <p:nvPr/>
          </p:nvSpPr>
          <p:spPr>
            <a:xfrm>
              <a:off x="9551207" y="5408022"/>
              <a:ext cx="155361" cy="103026"/>
            </a:xfrm>
            <a:custGeom>
              <a:avLst/>
              <a:gdLst>
                <a:gd name="connsiteX0" fmla="*/ 103849 w 155361"/>
                <a:gd name="connsiteY0" fmla="*/ 0 h 103026"/>
                <a:gd name="connsiteX1" fmla="*/ 52631 w 155361"/>
                <a:gd name="connsiteY1" fmla="*/ 45961 h 103026"/>
                <a:gd name="connsiteX2" fmla="*/ 5141 w 155361"/>
                <a:gd name="connsiteY2" fmla="*/ 45961 h 103026"/>
                <a:gd name="connsiteX3" fmla="*/ 0 w 155361"/>
                <a:gd name="connsiteY3" fmla="*/ 51102 h 103026"/>
                <a:gd name="connsiteX4" fmla="*/ 0 w 155361"/>
                <a:gd name="connsiteY4" fmla="*/ 51924 h 103026"/>
                <a:gd name="connsiteX5" fmla="*/ 5141 w 155361"/>
                <a:gd name="connsiteY5" fmla="*/ 57065 h 103026"/>
                <a:gd name="connsiteX6" fmla="*/ 52631 w 155361"/>
                <a:gd name="connsiteY6" fmla="*/ 57065 h 103026"/>
                <a:gd name="connsiteX7" fmla="*/ 103849 w 155361"/>
                <a:gd name="connsiteY7" fmla="*/ 103026 h 103026"/>
                <a:gd name="connsiteX8" fmla="*/ 155362 w 155361"/>
                <a:gd name="connsiteY8" fmla="*/ 51513 h 103026"/>
                <a:gd name="connsiteX9" fmla="*/ 103849 w 155361"/>
                <a:gd name="connsiteY9" fmla="*/ 0 h 103026"/>
                <a:gd name="connsiteX10" fmla="*/ 103849 w 155361"/>
                <a:gd name="connsiteY10" fmla="*/ 92744 h 103026"/>
                <a:gd name="connsiteX11" fmla="*/ 62618 w 155361"/>
                <a:gd name="connsiteY11" fmla="*/ 51513 h 103026"/>
                <a:gd name="connsiteX12" fmla="*/ 103849 w 155361"/>
                <a:gd name="connsiteY12" fmla="*/ 10282 h 103026"/>
                <a:gd name="connsiteX13" fmla="*/ 145080 w 155361"/>
                <a:gd name="connsiteY13" fmla="*/ 51513 h 103026"/>
                <a:gd name="connsiteX14" fmla="*/ 103849 w 155361"/>
                <a:gd name="connsiteY14" fmla="*/ 92744 h 103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5361" h="103026">
                  <a:moveTo>
                    <a:pt x="103849" y="0"/>
                  </a:moveTo>
                  <a:cubicBezTo>
                    <a:pt x="77321" y="0"/>
                    <a:pt x="55407" y="20153"/>
                    <a:pt x="52631" y="45961"/>
                  </a:cubicBezTo>
                  <a:lnTo>
                    <a:pt x="5141" y="45961"/>
                  </a:lnTo>
                  <a:cubicBezTo>
                    <a:pt x="2301" y="45961"/>
                    <a:pt x="0" y="48261"/>
                    <a:pt x="0" y="51102"/>
                  </a:cubicBezTo>
                  <a:lnTo>
                    <a:pt x="0" y="51924"/>
                  </a:lnTo>
                  <a:cubicBezTo>
                    <a:pt x="0" y="54765"/>
                    <a:pt x="2301" y="57065"/>
                    <a:pt x="5141" y="57065"/>
                  </a:cubicBezTo>
                  <a:lnTo>
                    <a:pt x="52631" y="57065"/>
                  </a:lnTo>
                  <a:cubicBezTo>
                    <a:pt x="55407" y="82873"/>
                    <a:pt x="77321" y="103026"/>
                    <a:pt x="103849" y="103026"/>
                  </a:cubicBezTo>
                  <a:cubicBezTo>
                    <a:pt x="132253" y="103026"/>
                    <a:pt x="155362" y="79917"/>
                    <a:pt x="155362" y="51513"/>
                  </a:cubicBezTo>
                  <a:cubicBezTo>
                    <a:pt x="155362" y="23109"/>
                    <a:pt x="132253" y="0"/>
                    <a:pt x="103849" y="0"/>
                  </a:cubicBezTo>
                  <a:close/>
                  <a:moveTo>
                    <a:pt x="103849" y="92744"/>
                  </a:moveTo>
                  <a:cubicBezTo>
                    <a:pt x="81113" y="92744"/>
                    <a:pt x="62618" y="74249"/>
                    <a:pt x="62618" y="51513"/>
                  </a:cubicBezTo>
                  <a:cubicBezTo>
                    <a:pt x="62618" y="28777"/>
                    <a:pt x="81113" y="10282"/>
                    <a:pt x="103849" y="10282"/>
                  </a:cubicBezTo>
                  <a:cubicBezTo>
                    <a:pt x="126585" y="10282"/>
                    <a:pt x="145080" y="28777"/>
                    <a:pt x="145080" y="51513"/>
                  </a:cubicBezTo>
                  <a:cubicBezTo>
                    <a:pt x="145080" y="74249"/>
                    <a:pt x="126585" y="92744"/>
                    <a:pt x="103849" y="92744"/>
                  </a:cubicBezTo>
                  <a:close/>
                </a:path>
              </a:pathLst>
            </a:custGeom>
            <a:solidFill>
              <a:schemeClr val="bg1"/>
            </a:solidFill>
            <a:ln w="1284" cap="flat">
              <a:noFill/>
              <a:prstDash val="solid"/>
              <a:miter/>
            </a:ln>
          </p:spPr>
          <p:txBody>
            <a:bodyPr rtlCol="0" anchor="ctr"/>
            <a:lstStyle/>
            <a:p>
              <a:endParaRPr lang="en-US" sz="1800"/>
            </a:p>
          </p:txBody>
        </p:sp>
        <p:sp>
          <p:nvSpPr>
            <p:cNvPr id="122" name="Freeform 121">
              <a:extLst>
                <a:ext uri="{FF2B5EF4-FFF2-40B4-BE49-F238E27FC236}">
                  <a16:creationId xmlns:a16="http://schemas.microsoft.com/office/drawing/2014/main" id="{F5BF2841-1E37-B2A0-8EE5-EC21686D2371}"/>
                </a:ext>
              </a:extLst>
            </p:cNvPr>
            <p:cNvSpPr/>
            <p:nvPr/>
          </p:nvSpPr>
          <p:spPr>
            <a:xfrm>
              <a:off x="9362634" y="5600206"/>
              <a:ext cx="103026" cy="155361"/>
            </a:xfrm>
            <a:custGeom>
              <a:avLst/>
              <a:gdLst>
                <a:gd name="connsiteX0" fmla="*/ 57065 w 103026"/>
                <a:gd name="connsiteY0" fmla="*/ 52631 h 155361"/>
                <a:gd name="connsiteX1" fmla="*/ 57065 w 103026"/>
                <a:gd name="connsiteY1" fmla="*/ 5141 h 155361"/>
                <a:gd name="connsiteX2" fmla="*/ 51924 w 103026"/>
                <a:gd name="connsiteY2" fmla="*/ 0 h 155361"/>
                <a:gd name="connsiteX3" fmla="*/ 51102 w 103026"/>
                <a:gd name="connsiteY3" fmla="*/ 0 h 155361"/>
                <a:gd name="connsiteX4" fmla="*/ 45961 w 103026"/>
                <a:gd name="connsiteY4" fmla="*/ 5141 h 155361"/>
                <a:gd name="connsiteX5" fmla="*/ 45961 w 103026"/>
                <a:gd name="connsiteY5" fmla="*/ 52631 h 155361"/>
                <a:gd name="connsiteX6" fmla="*/ 0 w 103026"/>
                <a:gd name="connsiteY6" fmla="*/ 103849 h 155361"/>
                <a:gd name="connsiteX7" fmla="*/ 51513 w 103026"/>
                <a:gd name="connsiteY7" fmla="*/ 155362 h 155361"/>
                <a:gd name="connsiteX8" fmla="*/ 103026 w 103026"/>
                <a:gd name="connsiteY8" fmla="*/ 103849 h 155361"/>
                <a:gd name="connsiteX9" fmla="*/ 57065 w 103026"/>
                <a:gd name="connsiteY9" fmla="*/ 52631 h 155361"/>
                <a:gd name="connsiteX10" fmla="*/ 51513 w 103026"/>
                <a:gd name="connsiteY10" fmla="*/ 145080 h 155361"/>
                <a:gd name="connsiteX11" fmla="*/ 10282 w 103026"/>
                <a:gd name="connsiteY11" fmla="*/ 103849 h 155361"/>
                <a:gd name="connsiteX12" fmla="*/ 51513 w 103026"/>
                <a:gd name="connsiteY12" fmla="*/ 62618 h 155361"/>
                <a:gd name="connsiteX13" fmla="*/ 92744 w 103026"/>
                <a:gd name="connsiteY13" fmla="*/ 103849 h 155361"/>
                <a:gd name="connsiteX14" fmla="*/ 51513 w 103026"/>
                <a:gd name="connsiteY14" fmla="*/ 145080 h 15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026" h="155361">
                  <a:moveTo>
                    <a:pt x="57065" y="52631"/>
                  </a:moveTo>
                  <a:lnTo>
                    <a:pt x="57065" y="5141"/>
                  </a:lnTo>
                  <a:cubicBezTo>
                    <a:pt x="57065" y="2301"/>
                    <a:pt x="54765" y="0"/>
                    <a:pt x="51924" y="0"/>
                  </a:cubicBezTo>
                  <a:lnTo>
                    <a:pt x="51102" y="0"/>
                  </a:lnTo>
                  <a:cubicBezTo>
                    <a:pt x="48261" y="0"/>
                    <a:pt x="45961" y="2301"/>
                    <a:pt x="45961" y="5141"/>
                  </a:cubicBezTo>
                  <a:lnTo>
                    <a:pt x="45961" y="52631"/>
                  </a:lnTo>
                  <a:cubicBezTo>
                    <a:pt x="20153" y="55407"/>
                    <a:pt x="0" y="77321"/>
                    <a:pt x="0" y="103849"/>
                  </a:cubicBezTo>
                  <a:cubicBezTo>
                    <a:pt x="0" y="132253"/>
                    <a:pt x="23109" y="155362"/>
                    <a:pt x="51513" y="155362"/>
                  </a:cubicBezTo>
                  <a:cubicBezTo>
                    <a:pt x="79917" y="155362"/>
                    <a:pt x="103026" y="132253"/>
                    <a:pt x="103026" y="103849"/>
                  </a:cubicBezTo>
                  <a:cubicBezTo>
                    <a:pt x="103026" y="77321"/>
                    <a:pt x="82873" y="55407"/>
                    <a:pt x="57065" y="52631"/>
                  </a:cubicBezTo>
                  <a:close/>
                  <a:moveTo>
                    <a:pt x="51513" y="145080"/>
                  </a:moveTo>
                  <a:cubicBezTo>
                    <a:pt x="28777" y="145080"/>
                    <a:pt x="10282" y="126585"/>
                    <a:pt x="10282" y="103849"/>
                  </a:cubicBezTo>
                  <a:cubicBezTo>
                    <a:pt x="10282" y="81113"/>
                    <a:pt x="28777" y="62618"/>
                    <a:pt x="51513" y="62618"/>
                  </a:cubicBezTo>
                  <a:cubicBezTo>
                    <a:pt x="74249" y="62618"/>
                    <a:pt x="92744" y="81113"/>
                    <a:pt x="92744" y="103849"/>
                  </a:cubicBezTo>
                  <a:cubicBezTo>
                    <a:pt x="92744" y="126585"/>
                    <a:pt x="74249" y="145080"/>
                    <a:pt x="51513" y="145080"/>
                  </a:cubicBezTo>
                  <a:close/>
                </a:path>
              </a:pathLst>
            </a:custGeom>
            <a:solidFill>
              <a:schemeClr val="bg1"/>
            </a:solidFill>
            <a:ln w="1284" cap="flat">
              <a:noFill/>
              <a:prstDash val="solid"/>
              <a:miter/>
            </a:ln>
          </p:spPr>
          <p:txBody>
            <a:bodyPr rtlCol="0" anchor="ctr"/>
            <a:lstStyle/>
            <a:p>
              <a:endParaRPr lang="en-US" sz="1800"/>
            </a:p>
          </p:txBody>
        </p:sp>
        <p:sp>
          <p:nvSpPr>
            <p:cNvPr id="123" name="Freeform 122">
              <a:extLst>
                <a:ext uri="{FF2B5EF4-FFF2-40B4-BE49-F238E27FC236}">
                  <a16:creationId xmlns:a16="http://schemas.microsoft.com/office/drawing/2014/main" id="{56921C82-285D-C1A1-6107-1F2DA296092D}"/>
                </a:ext>
              </a:extLst>
            </p:cNvPr>
            <p:cNvSpPr/>
            <p:nvPr/>
          </p:nvSpPr>
          <p:spPr>
            <a:xfrm>
              <a:off x="9509461" y="5235910"/>
              <a:ext cx="126675" cy="126665"/>
            </a:xfrm>
            <a:custGeom>
              <a:avLst/>
              <a:gdLst>
                <a:gd name="connsiteX0" fmla="*/ 2121 w 126675"/>
                <a:gd name="connsiteY0" fmla="*/ 125162 h 126665"/>
                <a:gd name="connsiteX1" fmla="*/ 5758 w 126675"/>
                <a:gd name="connsiteY1" fmla="*/ 126665 h 126665"/>
                <a:gd name="connsiteX2" fmla="*/ 9395 w 126675"/>
                <a:gd name="connsiteY2" fmla="*/ 125162 h 126665"/>
                <a:gd name="connsiteX3" fmla="*/ 42876 w 126675"/>
                <a:gd name="connsiteY3" fmla="*/ 91668 h 126665"/>
                <a:gd name="connsiteX4" fmla="*/ 75162 w 126675"/>
                <a:gd name="connsiteY4" fmla="*/ 103017 h 126665"/>
                <a:gd name="connsiteX5" fmla="*/ 111599 w 126675"/>
                <a:gd name="connsiteY5" fmla="*/ 87941 h 126665"/>
                <a:gd name="connsiteX6" fmla="*/ 126675 w 126675"/>
                <a:gd name="connsiteY6" fmla="*/ 51503 h 126665"/>
                <a:gd name="connsiteX7" fmla="*/ 111599 w 126675"/>
                <a:gd name="connsiteY7" fmla="*/ 15066 h 126665"/>
                <a:gd name="connsiteX8" fmla="*/ 38725 w 126675"/>
                <a:gd name="connsiteY8" fmla="*/ 15066 h 126665"/>
                <a:gd name="connsiteX9" fmla="*/ 23649 w 126675"/>
                <a:gd name="connsiteY9" fmla="*/ 51503 h 126665"/>
                <a:gd name="connsiteX10" fmla="*/ 34998 w 126675"/>
                <a:gd name="connsiteY10" fmla="*/ 83789 h 126665"/>
                <a:gd name="connsiteX11" fmla="*/ 1504 w 126675"/>
                <a:gd name="connsiteY11" fmla="*/ 117270 h 126665"/>
                <a:gd name="connsiteX12" fmla="*/ 0 w 126675"/>
                <a:gd name="connsiteY12" fmla="*/ 120907 h 126665"/>
                <a:gd name="connsiteX13" fmla="*/ 1504 w 126675"/>
                <a:gd name="connsiteY13" fmla="*/ 124545 h 126665"/>
                <a:gd name="connsiteX14" fmla="*/ 2121 w 126675"/>
                <a:gd name="connsiteY14" fmla="*/ 125162 h 126665"/>
                <a:gd name="connsiteX15" fmla="*/ 42375 w 126675"/>
                <a:gd name="connsiteY15" fmla="*/ 18704 h 126665"/>
                <a:gd name="connsiteX16" fmla="*/ 42375 w 126675"/>
                <a:gd name="connsiteY16" fmla="*/ 18704 h 126665"/>
                <a:gd name="connsiteX17" fmla="*/ 33931 w 126675"/>
                <a:gd name="connsiteY17" fmla="*/ 51503 h 126665"/>
                <a:gd name="connsiteX18" fmla="*/ 45999 w 126675"/>
                <a:gd name="connsiteY18" fmla="*/ 22341 h 126665"/>
                <a:gd name="connsiteX19" fmla="*/ 75162 w 126675"/>
                <a:gd name="connsiteY19" fmla="*/ 10285 h 126665"/>
                <a:gd name="connsiteX20" fmla="*/ 104324 w 126675"/>
                <a:gd name="connsiteY20" fmla="*/ 22341 h 126665"/>
                <a:gd name="connsiteX21" fmla="*/ 116393 w 126675"/>
                <a:gd name="connsiteY21" fmla="*/ 51503 h 126665"/>
                <a:gd name="connsiteX22" fmla="*/ 104324 w 126675"/>
                <a:gd name="connsiteY22" fmla="*/ 80666 h 126665"/>
                <a:gd name="connsiteX23" fmla="*/ 45999 w 126675"/>
                <a:gd name="connsiteY23" fmla="*/ 80666 h 126665"/>
                <a:gd name="connsiteX24" fmla="*/ 33931 w 126675"/>
                <a:gd name="connsiteY24" fmla="*/ 51503 h 126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6675" h="126665">
                  <a:moveTo>
                    <a:pt x="2121" y="125162"/>
                  </a:moveTo>
                  <a:cubicBezTo>
                    <a:pt x="3085" y="126126"/>
                    <a:pt x="4396" y="126665"/>
                    <a:pt x="5758" y="126665"/>
                  </a:cubicBezTo>
                  <a:cubicBezTo>
                    <a:pt x="7120" y="126665"/>
                    <a:pt x="8431" y="126126"/>
                    <a:pt x="9395" y="125162"/>
                  </a:cubicBezTo>
                  <a:lnTo>
                    <a:pt x="42876" y="91668"/>
                  </a:lnTo>
                  <a:cubicBezTo>
                    <a:pt x="51989" y="99019"/>
                    <a:pt x="63260" y="103017"/>
                    <a:pt x="75162" y="103017"/>
                  </a:cubicBezTo>
                  <a:cubicBezTo>
                    <a:pt x="88927" y="103017"/>
                    <a:pt x="101870" y="97657"/>
                    <a:pt x="111599" y="87941"/>
                  </a:cubicBezTo>
                  <a:cubicBezTo>
                    <a:pt x="121328" y="78224"/>
                    <a:pt x="126675" y="65281"/>
                    <a:pt x="126675" y="51503"/>
                  </a:cubicBezTo>
                  <a:cubicBezTo>
                    <a:pt x="126675" y="37726"/>
                    <a:pt x="121315" y="24796"/>
                    <a:pt x="111599" y="15066"/>
                  </a:cubicBezTo>
                  <a:cubicBezTo>
                    <a:pt x="91510" y="-5022"/>
                    <a:pt x="58813" y="-5022"/>
                    <a:pt x="38725" y="15066"/>
                  </a:cubicBezTo>
                  <a:cubicBezTo>
                    <a:pt x="29008" y="24783"/>
                    <a:pt x="23649" y="37726"/>
                    <a:pt x="23649" y="51503"/>
                  </a:cubicBezTo>
                  <a:cubicBezTo>
                    <a:pt x="23649" y="63392"/>
                    <a:pt x="27646" y="74664"/>
                    <a:pt x="34998" y="83789"/>
                  </a:cubicBezTo>
                  <a:lnTo>
                    <a:pt x="1504" y="117270"/>
                  </a:lnTo>
                  <a:cubicBezTo>
                    <a:pt x="540" y="118234"/>
                    <a:pt x="0" y="119545"/>
                    <a:pt x="0" y="120907"/>
                  </a:cubicBezTo>
                  <a:cubicBezTo>
                    <a:pt x="0" y="122270"/>
                    <a:pt x="540" y="123581"/>
                    <a:pt x="1504" y="124545"/>
                  </a:cubicBezTo>
                  <a:lnTo>
                    <a:pt x="2121" y="125162"/>
                  </a:lnTo>
                  <a:close/>
                  <a:moveTo>
                    <a:pt x="42375" y="18704"/>
                  </a:moveTo>
                  <a:lnTo>
                    <a:pt x="42375" y="18704"/>
                  </a:lnTo>
                  <a:close/>
                  <a:moveTo>
                    <a:pt x="33931" y="51503"/>
                  </a:moveTo>
                  <a:cubicBezTo>
                    <a:pt x="33931" y="40476"/>
                    <a:pt x="38211" y="30117"/>
                    <a:pt x="45999" y="22341"/>
                  </a:cubicBezTo>
                  <a:cubicBezTo>
                    <a:pt x="54045" y="14295"/>
                    <a:pt x="64597" y="10285"/>
                    <a:pt x="75162" y="10285"/>
                  </a:cubicBezTo>
                  <a:cubicBezTo>
                    <a:pt x="85727" y="10285"/>
                    <a:pt x="96291" y="14308"/>
                    <a:pt x="104324" y="22341"/>
                  </a:cubicBezTo>
                  <a:cubicBezTo>
                    <a:pt x="112100" y="30117"/>
                    <a:pt x="116393" y="40476"/>
                    <a:pt x="116393" y="51503"/>
                  </a:cubicBezTo>
                  <a:cubicBezTo>
                    <a:pt x="116393" y="62531"/>
                    <a:pt x="112113" y="72890"/>
                    <a:pt x="104324" y="80666"/>
                  </a:cubicBezTo>
                  <a:cubicBezTo>
                    <a:pt x="88246" y="96745"/>
                    <a:pt x="62078" y="96745"/>
                    <a:pt x="45999" y="80666"/>
                  </a:cubicBezTo>
                  <a:cubicBezTo>
                    <a:pt x="38224" y="72890"/>
                    <a:pt x="33931" y="62531"/>
                    <a:pt x="33931" y="51503"/>
                  </a:cubicBezTo>
                  <a:close/>
                </a:path>
              </a:pathLst>
            </a:custGeom>
            <a:solidFill>
              <a:schemeClr val="bg1"/>
            </a:solidFill>
            <a:ln w="1284" cap="flat">
              <a:noFill/>
              <a:prstDash val="solid"/>
              <a:miter/>
            </a:ln>
          </p:spPr>
          <p:txBody>
            <a:bodyPr rtlCol="0" anchor="ctr"/>
            <a:lstStyle/>
            <a:p>
              <a:endParaRPr lang="en-US" sz="1800"/>
            </a:p>
          </p:txBody>
        </p:sp>
        <p:sp>
          <p:nvSpPr>
            <p:cNvPr id="124" name="Freeform 123">
              <a:extLst>
                <a:ext uri="{FF2B5EF4-FFF2-40B4-BE49-F238E27FC236}">
                  <a16:creationId xmlns:a16="http://schemas.microsoft.com/office/drawing/2014/main" id="{9E85590D-BAD9-FB0E-E39A-F9F561468734}"/>
                </a:ext>
              </a:extLst>
            </p:cNvPr>
            <p:cNvSpPr/>
            <p:nvPr/>
          </p:nvSpPr>
          <p:spPr>
            <a:xfrm>
              <a:off x="9190033" y="5233416"/>
              <a:ext cx="126652" cy="126678"/>
            </a:xfrm>
            <a:custGeom>
              <a:avLst/>
              <a:gdLst>
                <a:gd name="connsiteX0" fmla="*/ 51478 w 126652"/>
                <a:gd name="connsiteY0" fmla="*/ 103042 h 126678"/>
                <a:gd name="connsiteX1" fmla="*/ 83763 w 126652"/>
                <a:gd name="connsiteY1" fmla="*/ 91694 h 126678"/>
                <a:gd name="connsiteX2" fmla="*/ 117257 w 126652"/>
                <a:gd name="connsiteY2" fmla="*/ 125174 h 126678"/>
                <a:gd name="connsiteX3" fmla="*/ 120895 w 126652"/>
                <a:gd name="connsiteY3" fmla="*/ 126678 h 126678"/>
                <a:gd name="connsiteX4" fmla="*/ 124532 w 126652"/>
                <a:gd name="connsiteY4" fmla="*/ 125174 h 126678"/>
                <a:gd name="connsiteX5" fmla="*/ 125149 w 126652"/>
                <a:gd name="connsiteY5" fmla="*/ 124558 h 126678"/>
                <a:gd name="connsiteX6" fmla="*/ 125149 w 126652"/>
                <a:gd name="connsiteY6" fmla="*/ 117283 h 126678"/>
                <a:gd name="connsiteX7" fmla="*/ 91668 w 126652"/>
                <a:gd name="connsiteY7" fmla="*/ 83789 h 126678"/>
                <a:gd name="connsiteX8" fmla="*/ 103017 w 126652"/>
                <a:gd name="connsiteY8" fmla="*/ 51503 h 126678"/>
                <a:gd name="connsiteX9" fmla="*/ 87941 w 126652"/>
                <a:gd name="connsiteY9" fmla="*/ 15066 h 126678"/>
                <a:gd name="connsiteX10" fmla="*/ 15066 w 126652"/>
                <a:gd name="connsiteY10" fmla="*/ 15066 h 126678"/>
                <a:gd name="connsiteX11" fmla="*/ 15066 w 126652"/>
                <a:gd name="connsiteY11" fmla="*/ 87941 h 126678"/>
                <a:gd name="connsiteX12" fmla="*/ 51503 w 126652"/>
                <a:gd name="connsiteY12" fmla="*/ 103017 h 126678"/>
                <a:gd name="connsiteX13" fmla="*/ 22315 w 126652"/>
                <a:gd name="connsiteY13" fmla="*/ 22367 h 126678"/>
                <a:gd name="connsiteX14" fmla="*/ 51478 w 126652"/>
                <a:gd name="connsiteY14" fmla="*/ 10311 h 126678"/>
                <a:gd name="connsiteX15" fmla="*/ 80640 w 126652"/>
                <a:gd name="connsiteY15" fmla="*/ 22367 h 126678"/>
                <a:gd name="connsiteX16" fmla="*/ 80640 w 126652"/>
                <a:gd name="connsiteY16" fmla="*/ 80692 h 126678"/>
                <a:gd name="connsiteX17" fmla="*/ 22315 w 126652"/>
                <a:gd name="connsiteY17" fmla="*/ 80692 h 126678"/>
                <a:gd name="connsiteX18" fmla="*/ 22315 w 126652"/>
                <a:gd name="connsiteY18" fmla="*/ 22367 h 12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6652" h="126678">
                  <a:moveTo>
                    <a:pt x="51478" y="103042"/>
                  </a:moveTo>
                  <a:cubicBezTo>
                    <a:pt x="63366" y="103042"/>
                    <a:pt x="74638" y="99045"/>
                    <a:pt x="83763" y="91694"/>
                  </a:cubicBezTo>
                  <a:lnTo>
                    <a:pt x="117257" y="125174"/>
                  </a:lnTo>
                  <a:cubicBezTo>
                    <a:pt x="118260" y="126177"/>
                    <a:pt x="119571" y="126678"/>
                    <a:pt x="120895" y="126678"/>
                  </a:cubicBezTo>
                  <a:cubicBezTo>
                    <a:pt x="122218" y="126678"/>
                    <a:pt x="123529" y="126177"/>
                    <a:pt x="124532" y="125174"/>
                  </a:cubicBezTo>
                  <a:lnTo>
                    <a:pt x="125149" y="124558"/>
                  </a:lnTo>
                  <a:cubicBezTo>
                    <a:pt x="127154" y="122553"/>
                    <a:pt x="127154" y="119301"/>
                    <a:pt x="125149" y="117283"/>
                  </a:cubicBezTo>
                  <a:lnTo>
                    <a:pt x="91668" y="83789"/>
                  </a:lnTo>
                  <a:cubicBezTo>
                    <a:pt x="99019" y="74677"/>
                    <a:pt x="103017" y="63405"/>
                    <a:pt x="103017" y="51503"/>
                  </a:cubicBezTo>
                  <a:cubicBezTo>
                    <a:pt x="103017" y="37738"/>
                    <a:pt x="97657" y="24796"/>
                    <a:pt x="87941" y="15066"/>
                  </a:cubicBezTo>
                  <a:cubicBezTo>
                    <a:pt x="67852" y="-5022"/>
                    <a:pt x="35155" y="-5022"/>
                    <a:pt x="15066" y="15066"/>
                  </a:cubicBezTo>
                  <a:cubicBezTo>
                    <a:pt x="-5022" y="35155"/>
                    <a:pt x="-5022" y="67852"/>
                    <a:pt x="15066" y="87941"/>
                  </a:cubicBezTo>
                  <a:cubicBezTo>
                    <a:pt x="24783" y="97670"/>
                    <a:pt x="37726" y="103017"/>
                    <a:pt x="51503" y="103017"/>
                  </a:cubicBezTo>
                  <a:close/>
                  <a:moveTo>
                    <a:pt x="22315" y="22367"/>
                  </a:moveTo>
                  <a:cubicBezTo>
                    <a:pt x="30361" y="14321"/>
                    <a:pt x="40913" y="10311"/>
                    <a:pt x="51478" y="10311"/>
                  </a:cubicBezTo>
                  <a:cubicBezTo>
                    <a:pt x="62043" y="10311"/>
                    <a:pt x="72607" y="14334"/>
                    <a:pt x="80640" y="22367"/>
                  </a:cubicBezTo>
                  <a:cubicBezTo>
                    <a:pt x="96719" y="38445"/>
                    <a:pt x="96719" y="64613"/>
                    <a:pt x="80640" y="80692"/>
                  </a:cubicBezTo>
                  <a:cubicBezTo>
                    <a:pt x="64562" y="96770"/>
                    <a:pt x="38394" y="96770"/>
                    <a:pt x="22315" y="80692"/>
                  </a:cubicBezTo>
                  <a:cubicBezTo>
                    <a:pt x="6237" y="64613"/>
                    <a:pt x="6237" y="38445"/>
                    <a:pt x="22315" y="22367"/>
                  </a:cubicBezTo>
                  <a:close/>
                </a:path>
              </a:pathLst>
            </a:custGeom>
            <a:solidFill>
              <a:schemeClr val="bg1"/>
            </a:solidFill>
            <a:ln w="1284" cap="flat">
              <a:noFill/>
              <a:prstDash val="solid"/>
              <a:miter/>
            </a:ln>
          </p:spPr>
          <p:txBody>
            <a:bodyPr rtlCol="0" anchor="ctr"/>
            <a:lstStyle/>
            <a:p>
              <a:endParaRPr lang="en-US" sz="1800"/>
            </a:p>
          </p:txBody>
        </p:sp>
        <p:sp>
          <p:nvSpPr>
            <p:cNvPr id="125" name="Freeform 124">
              <a:extLst>
                <a:ext uri="{FF2B5EF4-FFF2-40B4-BE49-F238E27FC236}">
                  <a16:creationId xmlns:a16="http://schemas.microsoft.com/office/drawing/2014/main" id="{DF8100AD-9D5E-00CB-F2DD-97A4B94C8490}"/>
                </a:ext>
              </a:extLst>
            </p:cNvPr>
            <p:cNvSpPr/>
            <p:nvPr/>
          </p:nvSpPr>
          <p:spPr>
            <a:xfrm>
              <a:off x="9189905" y="5558975"/>
              <a:ext cx="126665" cy="126765"/>
            </a:xfrm>
            <a:custGeom>
              <a:avLst/>
              <a:gdLst>
                <a:gd name="connsiteX0" fmla="*/ 124545 w 126665"/>
                <a:gd name="connsiteY0" fmla="*/ 1504 h 126765"/>
                <a:gd name="connsiteX1" fmla="*/ 117270 w 126665"/>
                <a:gd name="connsiteY1" fmla="*/ 1504 h 126765"/>
                <a:gd name="connsiteX2" fmla="*/ 83725 w 126665"/>
                <a:gd name="connsiteY2" fmla="*/ 35049 h 126765"/>
                <a:gd name="connsiteX3" fmla="*/ 51503 w 126665"/>
                <a:gd name="connsiteY3" fmla="*/ 23752 h 126765"/>
                <a:gd name="connsiteX4" fmla="*/ 15066 w 126665"/>
                <a:gd name="connsiteY4" fmla="*/ 38828 h 126765"/>
                <a:gd name="connsiteX5" fmla="*/ 15066 w 126665"/>
                <a:gd name="connsiteY5" fmla="*/ 111702 h 126765"/>
                <a:gd name="connsiteX6" fmla="*/ 51503 w 126665"/>
                <a:gd name="connsiteY6" fmla="*/ 126765 h 126765"/>
                <a:gd name="connsiteX7" fmla="*/ 87941 w 126665"/>
                <a:gd name="connsiteY7" fmla="*/ 111702 h 126765"/>
                <a:gd name="connsiteX8" fmla="*/ 103017 w 126665"/>
                <a:gd name="connsiteY8" fmla="*/ 75265 h 126765"/>
                <a:gd name="connsiteX9" fmla="*/ 91629 w 126665"/>
                <a:gd name="connsiteY9" fmla="*/ 42928 h 126765"/>
                <a:gd name="connsiteX10" fmla="*/ 125162 w 126665"/>
                <a:gd name="connsiteY10" fmla="*/ 9395 h 126765"/>
                <a:gd name="connsiteX11" fmla="*/ 125162 w 126665"/>
                <a:gd name="connsiteY11" fmla="*/ 2121 h 126765"/>
                <a:gd name="connsiteX12" fmla="*/ 124545 w 126665"/>
                <a:gd name="connsiteY12" fmla="*/ 1504 h 126765"/>
                <a:gd name="connsiteX13" fmla="*/ 92735 w 126665"/>
                <a:gd name="connsiteY13" fmla="*/ 75265 h 126765"/>
                <a:gd name="connsiteX14" fmla="*/ 80666 w 126665"/>
                <a:gd name="connsiteY14" fmla="*/ 104427 h 126765"/>
                <a:gd name="connsiteX15" fmla="*/ 51503 w 126665"/>
                <a:gd name="connsiteY15" fmla="*/ 116496 h 126765"/>
                <a:gd name="connsiteX16" fmla="*/ 22341 w 126665"/>
                <a:gd name="connsiteY16" fmla="*/ 104427 h 126765"/>
                <a:gd name="connsiteX17" fmla="*/ 22341 w 126665"/>
                <a:gd name="connsiteY17" fmla="*/ 46102 h 126765"/>
                <a:gd name="connsiteX18" fmla="*/ 51503 w 126665"/>
                <a:gd name="connsiteY18" fmla="*/ 34034 h 126765"/>
                <a:gd name="connsiteX19" fmla="*/ 80666 w 126665"/>
                <a:gd name="connsiteY19" fmla="*/ 46102 h 126765"/>
                <a:gd name="connsiteX20" fmla="*/ 92735 w 126665"/>
                <a:gd name="connsiteY20" fmla="*/ 75265 h 12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6665" h="126765">
                  <a:moveTo>
                    <a:pt x="124545" y="1504"/>
                  </a:moveTo>
                  <a:cubicBezTo>
                    <a:pt x="122540" y="-501"/>
                    <a:pt x="119275" y="-501"/>
                    <a:pt x="117270" y="1504"/>
                  </a:cubicBezTo>
                  <a:lnTo>
                    <a:pt x="83725" y="35049"/>
                  </a:lnTo>
                  <a:cubicBezTo>
                    <a:pt x="74625" y="27723"/>
                    <a:pt x="63366" y="23752"/>
                    <a:pt x="51503" y="23752"/>
                  </a:cubicBezTo>
                  <a:cubicBezTo>
                    <a:pt x="37738" y="23752"/>
                    <a:pt x="24796" y="29111"/>
                    <a:pt x="15066" y="38828"/>
                  </a:cubicBezTo>
                  <a:cubicBezTo>
                    <a:pt x="-5022" y="58916"/>
                    <a:pt x="-5022" y="91613"/>
                    <a:pt x="15066" y="111702"/>
                  </a:cubicBezTo>
                  <a:cubicBezTo>
                    <a:pt x="25117" y="121752"/>
                    <a:pt x="38304" y="126765"/>
                    <a:pt x="51503" y="126765"/>
                  </a:cubicBezTo>
                  <a:cubicBezTo>
                    <a:pt x="64703" y="126765"/>
                    <a:pt x="77890" y="121740"/>
                    <a:pt x="87941" y="111702"/>
                  </a:cubicBezTo>
                  <a:cubicBezTo>
                    <a:pt x="97670" y="101972"/>
                    <a:pt x="103017" y="89043"/>
                    <a:pt x="103017" y="75265"/>
                  </a:cubicBezTo>
                  <a:cubicBezTo>
                    <a:pt x="103017" y="63350"/>
                    <a:pt x="99007" y="52053"/>
                    <a:pt x="91629" y="42928"/>
                  </a:cubicBezTo>
                  <a:lnTo>
                    <a:pt x="125162" y="9395"/>
                  </a:lnTo>
                  <a:cubicBezTo>
                    <a:pt x="127167" y="7390"/>
                    <a:pt x="127167" y="4139"/>
                    <a:pt x="125162" y="2121"/>
                  </a:cubicBezTo>
                  <a:lnTo>
                    <a:pt x="124545" y="1504"/>
                  </a:lnTo>
                  <a:close/>
                  <a:moveTo>
                    <a:pt x="92735" y="75265"/>
                  </a:moveTo>
                  <a:cubicBezTo>
                    <a:pt x="92735" y="86292"/>
                    <a:pt x="88455" y="96651"/>
                    <a:pt x="80666" y="104427"/>
                  </a:cubicBezTo>
                  <a:cubicBezTo>
                    <a:pt x="72890" y="112203"/>
                    <a:pt x="62531" y="116496"/>
                    <a:pt x="51503" y="116496"/>
                  </a:cubicBezTo>
                  <a:cubicBezTo>
                    <a:pt x="40476" y="116496"/>
                    <a:pt x="30117" y="112216"/>
                    <a:pt x="22341" y="104427"/>
                  </a:cubicBezTo>
                  <a:cubicBezTo>
                    <a:pt x="6262" y="88349"/>
                    <a:pt x="6262" y="62181"/>
                    <a:pt x="22341" y="46102"/>
                  </a:cubicBezTo>
                  <a:cubicBezTo>
                    <a:pt x="30117" y="38326"/>
                    <a:pt x="40476" y="34034"/>
                    <a:pt x="51503" y="34034"/>
                  </a:cubicBezTo>
                  <a:cubicBezTo>
                    <a:pt x="62531" y="34034"/>
                    <a:pt x="72890" y="38314"/>
                    <a:pt x="80666" y="46102"/>
                  </a:cubicBezTo>
                  <a:cubicBezTo>
                    <a:pt x="88442" y="53878"/>
                    <a:pt x="92735" y="64237"/>
                    <a:pt x="92735" y="75265"/>
                  </a:cubicBezTo>
                  <a:close/>
                </a:path>
              </a:pathLst>
            </a:custGeom>
            <a:solidFill>
              <a:schemeClr val="bg1"/>
            </a:solidFill>
            <a:ln w="1284" cap="flat">
              <a:noFill/>
              <a:prstDash val="solid"/>
              <a:miter/>
            </a:ln>
          </p:spPr>
          <p:txBody>
            <a:bodyPr rtlCol="0" anchor="ctr"/>
            <a:lstStyle/>
            <a:p>
              <a:endParaRPr lang="en-US" sz="1800"/>
            </a:p>
          </p:txBody>
        </p:sp>
        <p:sp>
          <p:nvSpPr>
            <p:cNvPr id="126" name="Freeform 125">
              <a:extLst>
                <a:ext uri="{FF2B5EF4-FFF2-40B4-BE49-F238E27FC236}">
                  <a16:creationId xmlns:a16="http://schemas.microsoft.com/office/drawing/2014/main" id="{C581A98C-4C70-653F-D914-77C0B5D4C115}"/>
                </a:ext>
              </a:extLst>
            </p:cNvPr>
            <p:cNvSpPr/>
            <p:nvPr/>
          </p:nvSpPr>
          <p:spPr>
            <a:xfrm>
              <a:off x="9116173" y="5405349"/>
              <a:ext cx="155361" cy="103026"/>
            </a:xfrm>
            <a:custGeom>
              <a:avLst/>
              <a:gdLst>
                <a:gd name="connsiteX0" fmla="*/ 102731 w 155361"/>
                <a:gd name="connsiteY0" fmla="*/ 57065 h 103026"/>
                <a:gd name="connsiteX1" fmla="*/ 150221 w 155361"/>
                <a:gd name="connsiteY1" fmla="*/ 57065 h 103026"/>
                <a:gd name="connsiteX2" fmla="*/ 155362 w 155361"/>
                <a:gd name="connsiteY2" fmla="*/ 51924 h 103026"/>
                <a:gd name="connsiteX3" fmla="*/ 155362 w 155361"/>
                <a:gd name="connsiteY3" fmla="*/ 51102 h 103026"/>
                <a:gd name="connsiteX4" fmla="*/ 150221 w 155361"/>
                <a:gd name="connsiteY4" fmla="*/ 45961 h 103026"/>
                <a:gd name="connsiteX5" fmla="*/ 102731 w 155361"/>
                <a:gd name="connsiteY5" fmla="*/ 45961 h 103026"/>
                <a:gd name="connsiteX6" fmla="*/ 51513 w 155361"/>
                <a:gd name="connsiteY6" fmla="*/ 0 h 103026"/>
                <a:gd name="connsiteX7" fmla="*/ 0 w 155361"/>
                <a:gd name="connsiteY7" fmla="*/ 51513 h 103026"/>
                <a:gd name="connsiteX8" fmla="*/ 51513 w 155361"/>
                <a:gd name="connsiteY8" fmla="*/ 103026 h 103026"/>
                <a:gd name="connsiteX9" fmla="*/ 102731 w 155361"/>
                <a:gd name="connsiteY9" fmla="*/ 57065 h 103026"/>
                <a:gd name="connsiteX10" fmla="*/ 51513 w 155361"/>
                <a:gd name="connsiteY10" fmla="*/ 92744 h 103026"/>
                <a:gd name="connsiteX11" fmla="*/ 10282 w 155361"/>
                <a:gd name="connsiteY11" fmla="*/ 51513 h 103026"/>
                <a:gd name="connsiteX12" fmla="*/ 51513 w 155361"/>
                <a:gd name="connsiteY12" fmla="*/ 10282 h 103026"/>
                <a:gd name="connsiteX13" fmla="*/ 92744 w 155361"/>
                <a:gd name="connsiteY13" fmla="*/ 51513 h 103026"/>
                <a:gd name="connsiteX14" fmla="*/ 51513 w 155361"/>
                <a:gd name="connsiteY14" fmla="*/ 92744 h 103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5361" h="103026">
                  <a:moveTo>
                    <a:pt x="102731" y="57065"/>
                  </a:moveTo>
                  <a:lnTo>
                    <a:pt x="150221" y="57065"/>
                  </a:lnTo>
                  <a:cubicBezTo>
                    <a:pt x="153061" y="57065"/>
                    <a:pt x="155362" y="54765"/>
                    <a:pt x="155362" y="51924"/>
                  </a:cubicBezTo>
                  <a:lnTo>
                    <a:pt x="155362" y="51102"/>
                  </a:lnTo>
                  <a:cubicBezTo>
                    <a:pt x="155362" y="48261"/>
                    <a:pt x="153061" y="45961"/>
                    <a:pt x="150221" y="45961"/>
                  </a:cubicBezTo>
                  <a:lnTo>
                    <a:pt x="102731" y="45961"/>
                  </a:lnTo>
                  <a:cubicBezTo>
                    <a:pt x="99955" y="20153"/>
                    <a:pt x="78041" y="0"/>
                    <a:pt x="51513" y="0"/>
                  </a:cubicBezTo>
                  <a:cubicBezTo>
                    <a:pt x="23109" y="0"/>
                    <a:pt x="0" y="23109"/>
                    <a:pt x="0" y="51513"/>
                  </a:cubicBezTo>
                  <a:cubicBezTo>
                    <a:pt x="0" y="79917"/>
                    <a:pt x="23109" y="103026"/>
                    <a:pt x="51513" y="103026"/>
                  </a:cubicBezTo>
                  <a:cubicBezTo>
                    <a:pt x="78041" y="103026"/>
                    <a:pt x="99955" y="82873"/>
                    <a:pt x="102731" y="57065"/>
                  </a:cubicBezTo>
                  <a:close/>
                  <a:moveTo>
                    <a:pt x="51513" y="92744"/>
                  </a:moveTo>
                  <a:cubicBezTo>
                    <a:pt x="28777" y="92744"/>
                    <a:pt x="10282" y="74249"/>
                    <a:pt x="10282" y="51513"/>
                  </a:cubicBezTo>
                  <a:cubicBezTo>
                    <a:pt x="10282" y="28777"/>
                    <a:pt x="28777" y="10282"/>
                    <a:pt x="51513" y="10282"/>
                  </a:cubicBezTo>
                  <a:cubicBezTo>
                    <a:pt x="74249" y="10282"/>
                    <a:pt x="92744" y="28777"/>
                    <a:pt x="92744" y="51513"/>
                  </a:cubicBezTo>
                  <a:cubicBezTo>
                    <a:pt x="92744" y="74249"/>
                    <a:pt x="74249" y="92744"/>
                    <a:pt x="51513" y="92744"/>
                  </a:cubicBezTo>
                  <a:close/>
                </a:path>
              </a:pathLst>
            </a:custGeom>
            <a:solidFill>
              <a:schemeClr val="bg1"/>
            </a:solidFill>
            <a:ln w="1284" cap="flat">
              <a:noFill/>
              <a:prstDash val="solid"/>
              <a:miter/>
            </a:ln>
          </p:spPr>
          <p:txBody>
            <a:bodyPr rtlCol="0" anchor="ctr"/>
            <a:lstStyle/>
            <a:p>
              <a:endParaRPr lang="en-US" sz="1800"/>
            </a:p>
          </p:txBody>
        </p:sp>
        <p:sp>
          <p:nvSpPr>
            <p:cNvPr id="127" name="Freeform 126">
              <a:extLst>
                <a:ext uri="{FF2B5EF4-FFF2-40B4-BE49-F238E27FC236}">
                  <a16:creationId xmlns:a16="http://schemas.microsoft.com/office/drawing/2014/main" id="{B45DB41B-82BB-6579-4C14-1293A3B1D6F2}"/>
                </a:ext>
              </a:extLst>
            </p:cNvPr>
            <p:cNvSpPr/>
            <p:nvPr/>
          </p:nvSpPr>
          <p:spPr>
            <a:xfrm>
              <a:off x="9287472" y="5332860"/>
              <a:ext cx="253350" cy="253350"/>
            </a:xfrm>
            <a:custGeom>
              <a:avLst/>
              <a:gdLst>
                <a:gd name="connsiteX0" fmla="*/ 126675 w 253350"/>
                <a:gd name="connsiteY0" fmla="*/ 0 h 253350"/>
                <a:gd name="connsiteX1" fmla="*/ 0 w 253350"/>
                <a:gd name="connsiteY1" fmla="*/ 126675 h 253350"/>
                <a:gd name="connsiteX2" fmla="*/ 126675 w 253350"/>
                <a:gd name="connsiteY2" fmla="*/ 253350 h 253350"/>
                <a:gd name="connsiteX3" fmla="*/ 253350 w 253350"/>
                <a:gd name="connsiteY3" fmla="*/ 126675 h 253350"/>
                <a:gd name="connsiteX4" fmla="*/ 126675 w 253350"/>
                <a:gd name="connsiteY4" fmla="*/ 0 h 253350"/>
                <a:gd name="connsiteX5" fmla="*/ 203585 w 253350"/>
                <a:gd name="connsiteY5" fmla="*/ 213957 h 253350"/>
                <a:gd name="connsiteX6" fmla="*/ 193303 w 253350"/>
                <a:gd name="connsiteY6" fmla="*/ 222054 h 253350"/>
                <a:gd name="connsiteX7" fmla="*/ 126675 w 253350"/>
                <a:gd name="connsiteY7" fmla="*/ 243068 h 253350"/>
                <a:gd name="connsiteX8" fmla="*/ 59944 w 253350"/>
                <a:gd name="connsiteY8" fmla="*/ 221990 h 253350"/>
                <a:gd name="connsiteX9" fmla="*/ 49662 w 253350"/>
                <a:gd name="connsiteY9" fmla="*/ 213867 h 253350"/>
                <a:gd name="connsiteX10" fmla="*/ 10282 w 253350"/>
                <a:gd name="connsiteY10" fmla="*/ 126675 h 253350"/>
                <a:gd name="connsiteX11" fmla="*/ 126675 w 253350"/>
                <a:gd name="connsiteY11" fmla="*/ 10282 h 253350"/>
                <a:gd name="connsiteX12" fmla="*/ 243068 w 253350"/>
                <a:gd name="connsiteY12" fmla="*/ 126675 h 253350"/>
                <a:gd name="connsiteX13" fmla="*/ 203585 w 253350"/>
                <a:gd name="connsiteY13" fmla="*/ 213957 h 25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350" h="253350">
                  <a:moveTo>
                    <a:pt x="126675" y="0"/>
                  </a:moveTo>
                  <a:cubicBezTo>
                    <a:pt x="56821" y="0"/>
                    <a:pt x="0" y="56821"/>
                    <a:pt x="0" y="126675"/>
                  </a:cubicBezTo>
                  <a:cubicBezTo>
                    <a:pt x="0" y="196529"/>
                    <a:pt x="56821" y="253350"/>
                    <a:pt x="126675" y="253350"/>
                  </a:cubicBezTo>
                  <a:cubicBezTo>
                    <a:pt x="196529" y="253350"/>
                    <a:pt x="253350" y="196529"/>
                    <a:pt x="253350" y="126675"/>
                  </a:cubicBezTo>
                  <a:cubicBezTo>
                    <a:pt x="253350" y="56821"/>
                    <a:pt x="196529" y="0"/>
                    <a:pt x="126675" y="0"/>
                  </a:cubicBezTo>
                  <a:close/>
                  <a:moveTo>
                    <a:pt x="203585" y="213957"/>
                  </a:moveTo>
                  <a:cubicBezTo>
                    <a:pt x="200320" y="216836"/>
                    <a:pt x="196889" y="219548"/>
                    <a:pt x="193303" y="222054"/>
                  </a:cubicBezTo>
                  <a:cubicBezTo>
                    <a:pt x="174409" y="235292"/>
                    <a:pt x="151442" y="243068"/>
                    <a:pt x="126675" y="243068"/>
                  </a:cubicBezTo>
                  <a:cubicBezTo>
                    <a:pt x="101908" y="243068"/>
                    <a:pt x="78851" y="235266"/>
                    <a:pt x="59944" y="221990"/>
                  </a:cubicBezTo>
                  <a:cubicBezTo>
                    <a:pt x="56359" y="219471"/>
                    <a:pt x="52927" y="216759"/>
                    <a:pt x="49662" y="213867"/>
                  </a:cubicBezTo>
                  <a:cubicBezTo>
                    <a:pt x="25525" y="192519"/>
                    <a:pt x="10282" y="161351"/>
                    <a:pt x="10282" y="126675"/>
                  </a:cubicBezTo>
                  <a:cubicBezTo>
                    <a:pt x="10282" y="62502"/>
                    <a:pt x="62489" y="10282"/>
                    <a:pt x="126675" y="10282"/>
                  </a:cubicBezTo>
                  <a:cubicBezTo>
                    <a:pt x="190861" y="10282"/>
                    <a:pt x="243068" y="62489"/>
                    <a:pt x="243068" y="126675"/>
                  </a:cubicBezTo>
                  <a:cubicBezTo>
                    <a:pt x="243068" y="161403"/>
                    <a:pt x="227773" y="192609"/>
                    <a:pt x="203585" y="213957"/>
                  </a:cubicBezTo>
                  <a:close/>
                </a:path>
              </a:pathLst>
            </a:custGeom>
            <a:solidFill>
              <a:schemeClr val="bg1"/>
            </a:solidFill>
            <a:ln w="1284" cap="flat">
              <a:noFill/>
              <a:prstDash val="solid"/>
              <a:miter/>
            </a:ln>
          </p:spPr>
          <p:txBody>
            <a:bodyPr rtlCol="0" anchor="ctr"/>
            <a:lstStyle/>
            <a:p>
              <a:endParaRPr lang="en-US" sz="1800"/>
            </a:p>
          </p:txBody>
        </p:sp>
      </p:grpSp>
      <p:pic>
        <p:nvPicPr>
          <p:cNvPr id="3" name="Graphic 2">
            <a:extLst>
              <a:ext uri="{FF2B5EF4-FFF2-40B4-BE49-F238E27FC236}">
                <a16:creationId xmlns:a16="http://schemas.microsoft.com/office/drawing/2014/main" id="{71686409-37A4-B56C-9A46-40FFF8655E22}"/>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388959039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Experience - 12X">
    <p:bg>
      <p:bgPr>
        <a:solidFill>
          <a:schemeClr val="bg2"/>
        </a:solidFill>
        <a:effectLst/>
      </p:bgPr>
    </p:bg>
    <p:spTree>
      <p:nvGrpSpPr>
        <p:cNvPr id="1" name=""/>
        <p:cNvGrpSpPr/>
        <p:nvPr/>
      </p:nvGrpSpPr>
      <p:grpSpPr>
        <a:xfrm>
          <a:off x="0" y="0"/>
          <a:ext cx="0" cy="0"/>
          <a:chOff x="0" y="0"/>
          <a:chExt cx="0" cy="0"/>
        </a:xfrm>
      </p:grpSpPr>
      <p:sp>
        <p:nvSpPr>
          <p:cNvPr id="63" name="Round Diagonal Corner Rectangle 62">
            <a:extLst>
              <a:ext uri="{FF2B5EF4-FFF2-40B4-BE49-F238E27FC236}">
                <a16:creationId xmlns:a16="http://schemas.microsoft.com/office/drawing/2014/main" id="{DBF3A60A-794F-05EC-AF45-110DCE3F6D93}"/>
              </a:ext>
            </a:extLst>
          </p:cNvPr>
          <p:cNvSpPr/>
          <p:nvPr userDrawn="1"/>
        </p:nvSpPr>
        <p:spPr>
          <a:xfrm>
            <a:off x="695723" y="3528285"/>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4" name="Round Diagonal Corner Rectangle 63">
            <a:extLst>
              <a:ext uri="{FF2B5EF4-FFF2-40B4-BE49-F238E27FC236}">
                <a16:creationId xmlns:a16="http://schemas.microsoft.com/office/drawing/2014/main" id="{9D601D69-08C8-9742-A503-3E94A6F85C08}"/>
              </a:ext>
            </a:extLst>
          </p:cNvPr>
          <p:cNvSpPr/>
          <p:nvPr userDrawn="1"/>
        </p:nvSpPr>
        <p:spPr>
          <a:xfrm>
            <a:off x="3457708" y="3526357"/>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5" name="Round Diagonal Corner Rectangle 64">
            <a:extLst>
              <a:ext uri="{FF2B5EF4-FFF2-40B4-BE49-F238E27FC236}">
                <a16:creationId xmlns:a16="http://schemas.microsoft.com/office/drawing/2014/main" id="{7C2E83F3-4ADD-7092-55EA-E336EF6D5249}"/>
              </a:ext>
            </a:extLst>
          </p:cNvPr>
          <p:cNvSpPr/>
          <p:nvPr userDrawn="1"/>
        </p:nvSpPr>
        <p:spPr>
          <a:xfrm>
            <a:off x="6219693" y="3526357"/>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6" name="Round Diagonal Corner Rectangle 65">
            <a:extLst>
              <a:ext uri="{FF2B5EF4-FFF2-40B4-BE49-F238E27FC236}">
                <a16:creationId xmlns:a16="http://schemas.microsoft.com/office/drawing/2014/main" id="{3AB347F2-D2DD-96EE-9C85-7B50887DD195}"/>
              </a:ext>
            </a:extLst>
          </p:cNvPr>
          <p:cNvSpPr/>
          <p:nvPr userDrawn="1"/>
        </p:nvSpPr>
        <p:spPr>
          <a:xfrm>
            <a:off x="8981679" y="3526357"/>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7" name="Round Diagonal Corner Rectangle 66">
            <a:extLst>
              <a:ext uri="{FF2B5EF4-FFF2-40B4-BE49-F238E27FC236}">
                <a16:creationId xmlns:a16="http://schemas.microsoft.com/office/drawing/2014/main" id="{E5E985C8-F5A7-5438-CE24-6CB77D0E636C}"/>
              </a:ext>
            </a:extLst>
          </p:cNvPr>
          <p:cNvSpPr/>
          <p:nvPr userDrawn="1"/>
        </p:nvSpPr>
        <p:spPr>
          <a:xfrm>
            <a:off x="695723" y="213360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8" name="Round Diagonal Corner Rectangle 67">
            <a:extLst>
              <a:ext uri="{FF2B5EF4-FFF2-40B4-BE49-F238E27FC236}">
                <a16:creationId xmlns:a16="http://schemas.microsoft.com/office/drawing/2014/main" id="{E6D9CF6F-8D4A-E558-3FE9-25E6D24786FB}"/>
              </a:ext>
            </a:extLst>
          </p:cNvPr>
          <p:cNvSpPr/>
          <p:nvPr userDrawn="1"/>
        </p:nvSpPr>
        <p:spPr>
          <a:xfrm>
            <a:off x="3457708" y="213360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9" name="Round Diagonal Corner Rectangle 68">
            <a:extLst>
              <a:ext uri="{FF2B5EF4-FFF2-40B4-BE49-F238E27FC236}">
                <a16:creationId xmlns:a16="http://schemas.microsoft.com/office/drawing/2014/main" id="{FCF3C140-A973-5351-C0D3-D4199F9E62C4}"/>
              </a:ext>
            </a:extLst>
          </p:cNvPr>
          <p:cNvSpPr/>
          <p:nvPr userDrawn="1"/>
        </p:nvSpPr>
        <p:spPr>
          <a:xfrm>
            <a:off x="6219693" y="213360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0" name="Round Diagonal Corner Rectangle 69">
            <a:extLst>
              <a:ext uri="{FF2B5EF4-FFF2-40B4-BE49-F238E27FC236}">
                <a16:creationId xmlns:a16="http://schemas.microsoft.com/office/drawing/2014/main" id="{67D2B034-0BFF-C1F9-7047-2C463B886370}"/>
              </a:ext>
            </a:extLst>
          </p:cNvPr>
          <p:cNvSpPr/>
          <p:nvPr userDrawn="1"/>
        </p:nvSpPr>
        <p:spPr>
          <a:xfrm>
            <a:off x="8981679" y="213360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1" name="Round Diagonal Corner Rectangle 70">
            <a:extLst>
              <a:ext uri="{FF2B5EF4-FFF2-40B4-BE49-F238E27FC236}">
                <a16:creationId xmlns:a16="http://schemas.microsoft.com/office/drawing/2014/main" id="{E8F28011-024F-FCD7-3A02-913891651075}"/>
              </a:ext>
            </a:extLst>
          </p:cNvPr>
          <p:cNvSpPr/>
          <p:nvPr userDrawn="1"/>
        </p:nvSpPr>
        <p:spPr>
          <a:xfrm>
            <a:off x="694931" y="492297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3" name="Round Diagonal Corner Rectangle 72">
            <a:extLst>
              <a:ext uri="{FF2B5EF4-FFF2-40B4-BE49-F238E27FC236}">
                <a16:creationId xmlns:a16="http://schemas.microsoft.com/office/drawing/2014/main" id="{10A0C0D9-A3CF-2473-D79A-17D9970BBD53}"/>
              </a:ext>
            </a:extLst>
          </p:cNvPr>
          <p:cNvSpPr/>
          <p:nvPr userDrawn="1"/>
        </p:nvSpPr>
        <p:spPr>
          <a:xfrm>
            <a:off x="3456917" y="492297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4" name="Round Diagonal Corner Rectangle 73">
            <a:extLst>
              <a:ext uri="{FF2B5EF4-FFF2-40B4-BE49-F238E27FC236}">
                <a16:creationId xmlns:a16="http://schemas.microsoft.com/office/drawing/2014/main" id="{3197CE8F-691B-FBB0-36BE-E5508C507E2C}"/>
              </a:ext>
            </a:extLst>
          </p:cNvPr>
          <p:cNvSpPr/>
          <p:nvPr userDrawn="1"/>
        </p:nvSpPr>
        <p:spPr>
          <a:xfrm>
            <a:off x="6218903" y="492297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5" name="Round Diagonal Corner Rectangle 74">
            <a:extLst>
              <a:ext uri="{FF2B5EF4-FFF2-40B4-BE49-F238E27FC236}">
                <a16:creationId xmlns:a16="http://schemas.microsoft.com/office/drawing/2014/main" id="{90C00F98-F7D9-B025-3318-A613BC90DC4D}"/>
              </a:ext>
            </a:extLst>
          </p:cNvPr>
          <p:cNvSpPr/>
          <p:nvPr userDrawn="1"/>
        </p:nvSpPr>
        <p:spPr>
          <a:xfrm>
            <a:off x="8980887" y="492297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4" y="2514600"/>
            <a:ext cx="1222375" cy="533100"/>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28" name="Text Placeholder 3">
            <a:extLst>
              <a:ext uri="{FF2B5EF4-FFF2-40B4-BE49-F238E27FC236}">
                <a16:creationId xmlns:a16="http://schemas.microsoft.com/office/drawing/2014/main" id="{4B24A261-80CF-21C9-7C05-3A31D9666276}"/>
              </a:ext>
            </a:extLst>
          </p:cNvPr>
          <p:cNvSpPr>
            <a:spLocks noGrp="1"/>
          </p:cNvSpPr>
          <p:nvPr>
            <p:ph type="body" sz="quarter" idx="16" hasCustomPrompt="1"/>
          </p:nvPr>
        </p:nvSpPr>
        <p:spPr>
          <a:xfrm>
            <a:off x="4607161"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2" name="Text Placeholder 18">
            <a:extLst>
              <a:ext uri="{FF2B5EF4-FFF2-40B4-BE49-F238E27FC236}">
                <a16:creationId xmlns:a16="http://schemas.microsoft.com/office/drawing/2014/main" id="{BB715E79-1A2F-134E-062F-BDD4D20737D5}"/>
              </a:ext>
            </a:extLst>
          </p:cNvPr>
          <p:cNvSpPr>
            <a:spLocks noGrp="1"/>
          </p:cNvSpPr>
          <p:nvPr>
            <p:ph type="body" sz="quarter" idx="17" hasCustomPrompt="1"/>
          </p:nvPr>
        </p:nvSpPr>
        <p:spPr>
          <a:xfrm>
            <a:off x="4607263" y="2514600"/>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3" name="Text Placeholder 3">
            <a:extLst>
              <a:ext uri="{FF2B5EF4-FFF2-40B4-BE49-F238E27FC236}">
                <a16:creationId xmlns:a16="http://schemas.microsoft.com/office/drawing/2014/main" id="{CBB97D1F-D34F-17FA-E9A0-FD9C83BC2782}"/>
              </a:ext>
            </a:extLst>
          </p:cNvPr>
          <p:cNvSpPr>
            <a:spLocks noGrp="1"/>
          </p:cNvSpPr>
          <p:nvPr>
            <p:ph type="body" sz="quarter" idx="18" hasCustomPrompt="1"/>
          </p:nvPr>
        </p:nvSpPr>
        <p:spPr>
          <a:xfrm>
            <a:off x="7368027"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7" name="Text Placeholder 18">
            <a:extLst>
              <a:ext uri="{FF2B5EF4-FFF2-40B4-BE49-F238E27FC236}">
                <a16:creationId xmlns:a16="http://schemas.microsoft.com/office/drawing/2014/main" id="{749B3CB2-029C-ADCC-49B2-1CFD7AE93040}"/>
              </a:ext>
            </a:extLst>
          </p:cNvPr>
          <p:cNvSpPr>
            <a:spLocks noGrp="1"/>
          </p:cNvSpPr>
          <p:nvPr>
            <p:ph type="body" sz="quarter" idx="19" hasCustomPrompt="1"/>
          </p:nvPr>
        </p:nvSpPr>
        <p:spPr>
          <a:xfrm>
            <a:off x="7368129" y="2514600"/>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8" name="Text Placeholder 3">
            <a:extLst>
              <a:ext uri="{FF2B5EF4-FFF2-40B4-BE49-F238E27FC236}">
                <a16:creationId xmlns:a16="http://schemas.microsoft.com/office/drawing/2014/main" id="{F96DD483-D8ED-20A3-97CC-587CD3BB92C3}"/>
              </a:ext>
            </a:extLst>
          </p:cNvPr>
          <p:cNvSpPr>
            <a:spLocks noGrp="1"/>
          </p:cNvSpPr>
          <p:nvPr>
            <p:ph type="body" sz="quarter" idx="20" hasCustomPrompt="1"/>
          </p:nvPr>
        </p:nvSpPr>
        <p:spPr>
          <a:xfrm>
            <a:off x="10128893"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2" name="Text Placeholder 18">
            <a:extLst>
              <a:ext uri="{FF2B5EF4-FFF2-40B4-BE49-F238E27FC236}">
                <a16:creationId xmlns:a16="http://schemas.microsoft.com/office/drawing/2014/main" id="{C13141F5-1AA1-B5A4-D845-DF1692C69BFE}"/>
              </a:ext>
            </a:extLst>
          </p:cNvPr>
          <p:cNvSpPr>
            <a:spLocks noGrp="1"/>
          </p:cNvSpPr>
          <p:nvPr>
            <p:ph type="body" sz="quarter" idx="21" hasCustomPrompt="1"/>
          </p:nvPr>
        </p:nvSpPr>
        <p:spPr>
          <a:xfrm>
            <a:off x="10128995" y="2514600"/>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3" name="Text Placeholder 3">
            <a:extLst>
              <a:ext uri="{FF2B5EF4-FFF2-40B4-BE49-F238E27FC236}">
                <a16:creationId xmlns:a16="http://schemas.microsoft.com/office/drawing/2014/main" id="{A7D5A0C8-11FE-6EB8-78D4-94598B7A77BA}"/>
              </a:ext>
            </a:extLst>
          </p:cNvPr>
          <p:cNvSpPr>
            <a:spLocks noGrp="1"/>
          </p:cNvSpPr>
          <p:nvPr>
            <p:ph type="body" sz="quarter" idx="22" hasCustomPrompt="1"/>
          </p:nvPr>
        </p:nvSpPr>
        <p:spPr>
          <a:xfrm>
            <a:off x="1844056" y="372160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7" name="Text Placeholder 18">
            <a:extLst>
              <a:ext uri="{FF2B5EF4-FFF2-40B4-BE49-F238E27FC236}">
                <a16:creationId xmlns:a16="http://schemas.microsoft.com/office/drawing/2014/main" id="{68F76CDB-4DFE-3CE4-CEFF-8F7A64FBE826}"/>
              </a:ext>
            </a:extLst>
          </p:cNvPr>
          <p:cNvSpPr>
            <a:spLocks noGrp="1"/>
          </p:cNvSpPr>
          <p:nvPr>
            <p:ph type="body" sz="quarter" idx="23" hasCustomPrompt="1"/>
          </p:nvPr>
        </p:nvSpPr>
        <p:spPr>
          <a:xfrm>
            <a:off x="1844159" y="3913632"/>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8" name="Text Placeholder 3">
            <a:extLst>
              <a:ext uri="{FF2B5EF4-FFF2-40B4-BE49-F238E27FC236}">
                <a16:creationId xmlns:a16="http://schemas.microsoft.com/office/drawing/2014/main" id="{D362BD77-7249-3667-CBF7-C930245AEC7C}"/>
              </a:ext>
            </a:extLst>
          </p:cNvPr>
          <p:cNvSpPr>
            <a:spLocks noGrp="1"/>
          </p:cNvSpPr>
          <p:nvPr>
            <p:ph type="body" sz="quarter" idx="24" hasCustomPrompt="1"/>
          </p:nvPr>
        </p:nvSpPr>
        <p:spPr>
          <a:xfrm>
            <a:off x="4614887" y="372160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2" name="Text Placeholder 18">
            <a:extLst>
              <a:ext uri="{FF2B5EF4-FFF2-40B4-BE49-F238E27FC236}">
                <a16:creationId xmlns:a16="http://schemas.microsoft.com/office/drawing/2014/main" id="{E747D75A-BB66-8155-E0DF-71D6FA766066}"/>
              </a:ext>
            </a:extLst>
          </p:cNvPr>
          <p:cNvSpPr>
            <a:spLocks noGrp="1"/>
          </p:cNvSpPr>
          <p:nvPr>
            <p:ph type="body" sz="quarter" idx="25" hasCustomPrompt="1"/>
          </p:nvPr>
        </p:nvSpPr>
        <p:spPr>
          <a:xfrm>
            <a:off x="4614989" y="3913632"/>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3" name="Text Placeholder 3">
            <a:extLst>
              <a:ext uri="{FF2B5EF4-FFF2-40B4-BE49-F238E27FC236}">
                <a16:creationId xmlns:a16="http://schemas.microsoft.com/office/drawing/2014/main" id="{2F1C75F3-2301-BD27-B653-65DD07449929}"/>
              </a:ext>
            </a:extLst>
          </p:cNvPr>
          <p:cNvSpPr>
            <a:spLocks noGrp="1"/>
          </p:cNvSpPr>
          <p:nvPr>
            <p:ph type="body" sz="quarter" idx="26" hasCustomPrompt="1"/>
          </p:nvPr>
        </p:nvSpPr>
        <p:spPr>
          <a:xfrm>
            <a:off x="7375753" y="372160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7" name="Text Placeholder 18">
            <a:extLst>
              <a:ext uri="{FF2B5EF4-FFF2-40B4-BE49-F238E27FC236}">
                <a16:creationId xmlns:a16="http://schemas.microsoft.com/office/drawing/2014/main" id="{48734540-4206-6748-8DBA-855BD0D6DF46}"/>
              </a:ext>
            </a:extLst>
          </p:cNvPr>
          <p:cNvSpPr>
            <a:spLocks noGrp="1"/>
          </p:cNvSpPr>
          <p:nvPr>
            <p:ph type="body" sz="quarter" idx="27" hasCustomPrompt="1"/>
          </p:nvPr>
        </p:nvSpPr>
        <p:spPr>
          <a:xfrm>
            <a:off x="7375855" y="3913632"/>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8" name="Text Placeholder 3">
            <a:extLst>
              <a:ext uri="{FF2B5EF4-FFF2-40B4-BE49-F238E27FC236}">
                <a16:creationId xmlns:a16="http://schemas.microsoft.com/office/drawing/2014/main" id="{3D08A136-CFC5-E4DD-D0D1-07185FD309C0}"/>
              </a:ext>
            </a:extLst>
          </p:cNvPr>
          <p:cNvSpPr>
            <a:spLocks noGrp="1"/>
          </p:cNvSpPr>
          <p:nvPr>
            <p:ph type="body" sz="quarter" idx="28" hasCustomPrompt="1"/>
          </p:nvPr>
        </p:nvSpPr>
        <p:spPr>
          <a:xfrm>
            <a:off x="10136619" y="372160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62" name="Text Placeholder 18">
            <a:extLst>
              <a:ext uri="{FF2B5EF4-FFF2-40B4-BE49-F238E27FC236}">
                <a16:creationId xmlns:a16="http://schemas.microsoft.com/office/drawing/2014/main" id="{792DC8A4-8E1C-B294-87A1-FBD0C3F339EF}"/>
              </a:ext>
            </a:extLst>
          </p:cNvPr>
          <p:cNvSpPr>
            <a:spLocks noGrp="1"/>
          </p:cNvSpPr>
          <p:nvPr>
            <p:ph type="body" sz="quarter" idx="29" hasCustomPrompt="1"/>
          </p:nvPr>
        </p:nvSpPr>
        <p:spPr>
          <a:xfrm>
            <a:off x="10136721" y="3913632"/>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18902" y="804675"/>
            <a:ext cx="5280156" cy="725369"/>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76" name="Text Placeholder 3">
            <a:extLst>
              <a:ext uri="{FF2B5EF4-FFF2-40B4-BE49-F238E27FC236}">
                <a16:creationId xmlns:a16="http://schemas.microsoft.com/office/drawing/2014/main" id="{13428054-B8AD-FCB7-A7E1-4AE96EF2152D}"/>
              </a:ext>
            </a:extLst>
          </p:cNvPr>
          <p:cNvSpPr>
            <a:spLocks noGrp="1"/>
          </p:cNvSpPr>
          <p:nvPr>
            <p:ph type="body" sz="quarter" idx="30" hasCustomPrompt="1"/>
          </p:nvPr>
        </p:nvSpPr>
        <p:spPr>
          <a:xfrm>
            <a:off x="1836331" y="511149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80" name="Text Placeholder 18">
            <a:extLst>
              <a:ext uri="{FF2B5EF4-FFF2-40B4-BE49-F238E27FC236}">
                <a16:creationId xmlns:a16="http://schemas.microsoft.com/office/drawing/2014/main" id="{197F3F0C-9665-DF76-BF58-B1D665E8FB44}"/>
              </a:ext>
            </a:extLst>
          </p:cNvPr>
          <p:cNvSpPr>
            <a:spLocks noGrp="1"/>
          </p:cNvSpPr>
          <p:nvPr>
            <p:ph type="body" sz="quarter" idx="31" hasCustomPrompt="1"/>
          </p:nvPr>
        </p:nvSpPr>
        <p:spPr>
          <a:xfrm>
            <a:off x="1836432" y="5312664"/>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81" name="Text Placeholder 3">
            <a:extLst>
              <a:ext uri="{FF2B5EF4-FFF2-40B4-BE49-F238E27FC236}">
                <a16:creationId xmlns:a16="http://schemas.microsoft.com/office/drawing/2014/main" id="{CC7664F7-9555-AD3F-32F2-8BFA0F9283EE}"/>
              </a:ext>
            </a:extLst>
          </p:cNvPr>
          <p:cNvSpPr>
            <a:spLocks noGrp="1"/>
          </p:cNvSpPr>
          <p:nvPr>
            <p:ph type="body" sz="quarter" idx="32" hasCustomPrompt="1"/>
          </p:nvPr>
        </p:nvSpPr>
        <p:spPr>
          <a:xfrm>
            <a:off x="4607161" y="511149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85" name="Text Placeholder 18">
            <a:extLst>
              <a:ext uri="{FF2B5EF4-FFF2-40B4-BE49-F238E27FC236}">
                <a16:creationId xmlns:a16="http://schemas.microsoft.com/office/drawing/2014/main" id="{5EAA3FFC-E583-8EE2-371E-AF41DB1DCB30}"/>
              </a:ext>
            </a:extLst>
          </p:cNvPr>
          <p:cNvSpPr>
            <a:spLocks noGrp="1"/>
          </p:cNvSpPr>
          <p:nvPr>
            <p:ph type="body" sz="quarter" idx="33" hasCustomPrompt="1"/>
          </p:nvPr>
        </p:nvSpPr>
        <p:spPr>
          <a:xfrm>
            <a:off x="4607263" y="5312664"/>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86" name="Text Placeholder 3">
            <a:extLst>
              <a:ext uri="{FF2B5EF4-FFF2-40B4-BE49-F238E27FC236}">
                <a16:creationId xmlns:a16="http://schemas.microsoft.com/office/drawing/2014/main" id="{7C6FA155-ECAB-A701-E928-0EE977ECC24F}"/>
              </a:ext>
            </a:extLst>
          </p:cNvPr>
          <p:cNvSpPr>
            <a:spLocks noGrp="1"/>
          </p:cNvSpPr>
          <p:nvPr>
            <p:ph type="body" sz="quarter" idx="34" hasCustomPrompt="1"/>
          </p:nvPr>
        </p:nvSpPr>
        <p:spPr>
          <a:xfrm>
            <a:off x="7368027" y="511149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90" name="Text Placeholder 18">
            <a:extLst>
              <a:ext uri="{FF2B5EF4-FFF2-40B4-BE49-F238E27FC236}">
                <a16:creationId xmlns:a16="http://schemas.microsoft.com/office/drawing/2014/main" id="{5AD75A6E-835A-8B68-0AB2-17CFF97A52B9}"/>
              </a:ext>
            </a:extLst>
          </p:cNvPr>
          <p:cNvSpPr>
            <a:spLocks noGrp="1"/>
          </p:cNvSpPr>
          <p:nvPr>
            <p:ph type="body" sz="quarter" idx="35" hasCustomPrompt="1"/>
          </p:nvPr>
        </p:nvSpPr>
        <p:spPr>
          <a:xfrm>
            <a:off x="7368129" y="5312664"/>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91" name="Text Placeholder 3">
            <a:extLst>
              <a:ext uri="{FF2B5EF4-FFF2-40B4-BE49-F238E27FC236}">
                <a16:creationId xmlns:a16="http://schemas.microsoft.com/office/drawing/2014/main" id="{25C723F5-6409-4845-6B55-15E54C8414EB}"/>
              </a:ext>
            </a:extLst>
          </p:cNvPr>
          <p:cNvSpPr>
            <a:spLocks noGrp="1"/>
          </p:cNvSpPr>
          <p:nvPr>
            <p:ph type="body" sz="quarter" idx="36" hasCustomPrompt="1"/>
          </p:nvPr>
        </p:nvSpPr>
        <p:spPr>
          <a:xfrm>
            <a:off x="10128893" y="511149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95" name="Text Placeholder 18">
            <a:extLst>
              <a:ext uri="{FF2B5EF4-FFF2-40B4-BE49-F238E27FC236}">
                <a16:creationId xmlns:a16="http://schemas.microsoft.com/office/drawing/2014/main" id="{E4DC4FC5-311E-A5C5-99DE-1A8E8F1EBA09}"/>
              </a:ext>
            </a:extLst>
          </p:cNvPr>
          <p:cNvSpPr>
            <a:spLocks noGrp="1"/>
          </p:cNvSpPr>
          <p:nvPr>
            <p:ph type="body" sz="quarter" idx="37" hasCustomPrompt="1"/>
          </p:nvPr>
        </p:nvSpPr>
        <p:spPr>
          <a:xfrm>
            <a:off x="10128995" y="5312664"/>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pic>
        <p:nvPicPr>
          <p:cNvPr id="3" name="Graphic 2">
            <a:extLst>
              <a:ext uri="{FF2B5EF4-FFF2-40B4-BE49-F238E27FC236}">
                <a16:creationId xmlns:a16="http://schemas.microsoft.com/office/drawing/2014/main" id="{F99CC4BC-67C3-992B-CEF8-82F7ED4A680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72389768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Experience - 16x">
    <p:bg>
      <p:bgPr>
        <a:solidFill>
          <a:schemeClr val="bg2"/>
        </a:solidFill>
        <a:effectLst/>
      </p:bgPr>
    </p:bg>
    <p:spTree>
      <p:nvGrpSpPr>
        <p:cNvPr id="1" name=""/>
        <p:cNvGrpSpPr/>
        <p:nvPr/>
      </p:nvGrpSpPr>
      <p:grpSpPr>
        <a:xfrm>
          <a:off x="0" y="0"/>
          <a:ext cx="0" cy="0"/>
          <a:chOff x="0" y="0"/>
          <a:chExt cx="0" cy="0"/>
        </a:xfrm>
      </p:grpSpPr>
      <p:sp>
        <p:nvSpPr>
          <p:cNvPr id="63" name="Round Diagonal Corner Rectangle 62">
            <a:extLst>
              <a:ext uri="{FF2B5EF4-FFF2-40B4-BE49-F238E27FC236}">
                <a16:creationId xmlns:a16="http://schemas.microsoft.com/office/drawing/2014/main" id="{DBF3A60A-794F-05EC-AF45-110DCE3F6D93}"/>
              </a:ext>
            </a:extLst>
          </p:cNvPr>
          <p:cNvSpPr/>
          <p:nvPr userDrawn="1"/>
        </p:nvSpPr>
        <p:spPr>
          <a:xfrm>
            <a:off x="695723" y="2713455"/>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4" name="Round Diagonal Corner Rectangle 63">
            <a:extLst>
              <a:ext uri="{FF2B5EF4-FFF2-40B4-BE49-F238E27FC236}">
                <a16:creationId xmlns:a16="http://schemas.microsoft.com/office/drawing/2014/main" id="{9D601D69-08C8-9742-A503-3E94A6F85C08}"/>
              </a:ext>
            </a:extLst>
          </p:cNvPr>
          <p:cNvSpPr/>
          <p:nvPr userDrawn="1"/>
        </p:nvSpPr>
        <p:spPr>
          <a:xfrm>
            <a:off x="3457708" y="2713455"/>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5" name="Round Diagonal Corner Rectangle 64">
            <a:extLst>
              <a:ext uri="{FF2B5EF4-FFF2-40B4-BE49-F238E27FC236}">
                <a16:creationId xmlns:a16="http://schemas.microsoft.com/office/drawing/2014/main" id="{7C2E83F3-4ADD-7092-55EA-E336EF6D5249}"/>
              </a:ext>
            </a:extLst>
          </p:cNvPr>
          <p:cNvSpPr/>
          <p:nvPr userDrawn="1"/>
        </p:nvSpPr>
        <p:spPr>
          <a:xfrm>
            <a:off x="6219693" y="2713455"/>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6" name="Round Diagonal Corner Rectangle 65">
            <a:extLst>
              <a:ext uri="{FF2B5EF4-FFF2-40B4-BE49-F238E27FC236}">
                <a16:creationId xmlns:a16="http://schemas.microsoft.com/office/drawing/2014/main" id="{3AB347F2-D2DD-96EE-9C85-7B50887DD195}"/>
              </a:ext>
            </a:extLst>
          </p:cNvPr>
          <p:cNvSpPr/>
          <p:nvPr userDrawn="1"/>
        </p:nvSpPr>
        <p:spPr>
          <a:xfrm>
            <a:off x="8981679" y="2713455"/>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7" name="Round Diagonal Corner Rectangle 66">
            <a:extLst>
              <a:ext uri="{FF2B5EF4-FFF2-40B4-BE49-F238E27FC236}">
                <a16:creationId xmlns:a16="http://schemas.microsoft.com/office/drawing/2014/main" id="{E5E985C8-F5A7-5438-CE24-6CB77D0E636C}"/>
              </a:ext>
            </a:extLst>
          </p:cNvPr>
          <p:cNvSpPr/>
          <p:nvPr userDrawn="1"/>
        </p:nvSpPr>
        <p:spPr>
          <a:xfrm>
            <a:off x="695723" y="1521010"/>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8" name="Round Diagonal Corner Rectangle 67">
            <a:extLst>
              <a:ext uri="{FF2B5EF4-FFF2-40B4-BE49-F238E27FC236}">
                <a16:creationId xmlns:a16="http://schemas.microsoft.com/office/drawing/2014/main" id="{E6D9CF6F-8D4A-E558-3FE9-25E6D24786FB}"/>
              </a:ext>
            </a:extLst>
          </p:cNvPr>
          <p:cNvSpPr/>
          <p:nvPr userDrawn="1"/>
        </p:nvSpPr>
        <p:spPr>
          <a:xfrm>
            <a:off x="3457708" y="1521010"/>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9" name="Round Diagonal Corner Rectangle 68">
            <a:extLst>
              <a:ext uri="{FF2B5EF4-FFF2-40B4-BE49-F238E27FC236}">
                <a16:creationId xmlns:a16="http://schemas.microsoft.com/office/drawing/2014/main" id="{FCF3C140-A973-5351-C0D3-D4199F9E62C4}"/>
              </a:ext>
            </a:extLst>
          </p:cNvPr>
          <p:cNvSpPr/>
          <p:nvPr userDrawn="1"/>
        </p:nvSpPr>
        <p:spPr>
          <a:xfrm>
            <a:off x="6219693" y="1521010"/>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0" name="Round Diagonal Corner Rectangle 69">
            <a:extLst>
              <a:ext uri="{FF2B5EF4-FFF2-40B4-BE49-F238E27FC236}">
                <a16:creationId xmlns:a16="http://schemas.microsoft.com/office/drawing/2014/main" id="{67D2B034-0BFF-C1F9-7047-2C463B886370}"/>
              </a:ext>
            </a:extLst>
          </p:cNvPr>
          <p:cNvSpPr/>
          <p:nvPr userDrawn="1"/>
        </p:nvSpPr>
        <p:spPr>
          <a:xfrm>
            <a:off x="8981679" y="1521010"/>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1" name="Round Diagonal Corner Rectangle 70">
            <a:extLst>
              <a:ext uri="{FF2B5EF4-FFF2-40B4-BE49-F238E27FC236}">
                <a16:creationId xmlns:a16="http://schemas.microsoft.com/office/drawing/2014/main" id="{E8F28011-024F-FCD7-3A02-913891651075}"/>
              </a:ext>
            </a:extLst>
          </p:cNvPr>
          <p:cNvSpPr/>
          <p:nvPr userDrawn="1"/>
        </p:nvSpPr>
        <p:spPr>
          <a:xfrm>
            <a:off x="694931" y="3914046"/>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3" name="Round Diagonal Corner Rectangle 72">
            <a:extLst>
              <a:ext uri="{FF2B5EF4-FFF2-40B4-BE49-F238E27FC236}">
                <a16:creationId xmlns:a16="http://schemas.microsoft.com/office/drawing/2014/main" id="{10A0C0D9-A3CF-2473-D79A-17D9970BBD53}"/>
              </a:ext>
            </a:extLst>
          </p:cNvPr>
          <p:cNvSpPr/>
          <p:nvPr userDrawn="1"/>
        </p:nvSpPr>
        <p:spPr>
          <a:xfrm>
            <a:off x="3456917" y="3914046"/>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4" name="Round Diagonal Corner Rectangle 73">
            <a:extLst>
              <a:ext uri="{FF2B5EF4-FFF2-40B4-BE49-F238E27FC236}">
                <a16:creationId xmlns:a16="http://schemas.microsoft.com/office/drawing/2014/main" id="{3197CE8F-691B-FBB0-36BE-E5508C507E2C}"/>
              </a:ext>
            </a:extLst>
          </p:cNvPr>
          <p:cNvSpPr/>
          <p:nvPr userDrawn="1"/>
        </p:nvSpPr>
        <p:spPr>
          <a:xfrm>
            <a:off x="6218903" y="3914046"/>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5" name="Round Diagonal Corner Rectangle 74">
            <a:extLst>
              <a:ext uri="{FF2B5EF4-FFF2-40B4-BE49-F238E27FC236}">
                <a16:creationId xmlns:a16="http://schemas.microsoft.com/office/drawing/2014/main" id="{90C00F98-F7D9-B025-3318-A613BC90DC4D}"/>
              </a:ext>
            </a:extLst>
          </p:cNvPr>
          <p:cNvSpPr/>
          <p:nvPr userDrawn="1"/>
        </p:nvSpPr>
        <p:spPr>
          <a:xfrm>
            <a:off x="8980887" y="3914046"/>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567905" y="1709987"/>
            <a:ext cx="1490905" cy="561631"/>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2" name="Text Placeholder 18">
            <a:extLst>
              <a:ext uri="{FF2B5EF4-FFF2-40B4-BE49-F238E27FC236}">
                <a16:creationId xmlns:a16="http://schemas.microsoft.com/office/drawing/2014/main" id="{BB715E79-1A2F-134E-062F-BDD4D20737D5}"/>
              </a:ext>
            </a:extLst>
          </p:cNvPr>
          <p:cNvSpPr>
            <a:spLocks noGrp="1"/>
          </p:cNvSpPr>
          <p:nvPr>
            <p:ph type="body" sz="quarter" idx="17" hasCustomPrompt="1"/>
          </p:nvPr>
        </p:nvSpPr>
        <p:spPr>
          <a:xfrm>
            <a:off x="4338091" y="1709986"/>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7" name="Text Placeholder 18">
            <a:extLst>
              <a:ext uri="{FF2B5EF4-FFF2-40B4-BE49-F238E27FC236}">
                <a16:creationId xmlns:a16="http://schemas.microsoft.com/office/drawing/2014/main" id="{749B3CB2-029C-ADCC-49B2-1CFD7AE93040}"/>
              </a:ext>
            </a:extLst>
          </p:cNvPr>
          <p:cNvSpPr>
            <a:spLocks noGrp="1"/>
          </p:cNvSpPr>
          <p:nvPr>
            <p:ph type="body" sz="quarter" idx="19" hasCustomPrompt="1"/>
          </p:nvPr>
        </p:nvSpPr>
        <p:spPr>
          <a:xfrm>
            <a:off x="7098958" y="1709986"/>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2" name="Text Placeholder 18">
            <a:extLst>
              <a:ext uri="{FF2B5EF4-FFF2-40B4-BE49-F238E27FC236}">
                <a16:creationId xmlns:a16="http://schemas.microsoft.com/office/drawing/2014/main" id="{C13141F5-1AA1-B5A4-D845-DF1692C69BFE}"/>
              </a:ext>
            </a:extLst>
          </p:cNvPr>
          <p:cNvSpPr>
            <a:spLocks noGrp="1"/>
          </p:cNvSpPr>
          <p:nvPr>
            <p:ph type="body" sz="quarter" idx="21" hasCustomPrompt="1"/>
          </p:nvPr>
        </p:nvSpPr>
        <p:spPr>
          <a:xfrm>
            <a:off x="9859823" y="1709986"/>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7" name="Text Placeholder 18">
            <a:extLst>
              <a:ext uri="{FF2B5EF4-FFF2-40B4-BE49-F238E27FC236}">
                <a16:creationId xmlns:a16="http://schemas.microsoft.com/office/drawing/2014/main" id="{68F76CDB-4DFE-3CE4-CEFF-8F7A64FBE826}"/>
              </a:ext>
            </a:extLst>
          </p:cNvPr>
          <p:cNvSpPr>
            <a:spLocks noGrp="1"/>
          </p:cNvSpPr>
          <p:nvPr>
            <p:ph type="body" sz="quarter" idx="23" hasCustomPrompt="1"/>
          </p:nvPr>
        </p:nvSpPr>
        <p:spPr>
          <a:xfrm>
            <a:off x="1574986" y="289874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2" name="Text Placeholder 18">
            <a:extLst>
              <a:ext uri="{FF2B5EF4-FFF2-40B4-BE49-F238E27FC236}">
                <a16:creationId xmlns:a16="http://schemas.microsoft.com/office/drawing/2014/main" id="{E747D75A-BB66-8155-E0DF-71D6FA766066}"/>
              </a:ext>
            </a:extLst>
          </p:cNvPr>
          <p:cNvSpPr>
            <a:spLocks noGrp="1"/>
          </p:cNvSpPr>
          <p:nvPr>
            <p:ph type="body" sz="quarter" idx="25" hasCustomPrompt="1"/>
          </p:nvPr>
        </p:nvSpPr>
        <p:spPr>
          <a:xfrm>
            <a:off x="4345818" y="289874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7" name="Text Placeholder 18">
            <a:extLst>
              <a:ext uri="{FF2B5EF4-FFF2-40B4-BE49-F238E27FC236}">
                <a16:creationId xmlns:a16="http://schemas.microsoft.com/office/drawing/2014/main" id="{48734540-4206-6748-8DBA-855BD0D6DF46}"/>
              </a:ext>
            </a:extLst>
          </p:cNvPr>
          <p:cNvSpPr>
            <a:spLocks noGrp="1"/>
          </p:cNvSpPr>
          <p:nvPr>
            <p:ph type="body" sz="quarter" idx="27" hasCustomPrompt="1"/>
          </p:nvPr>
        </p:nvSpPr>
        <p:spPr>
          <a:xfrm>
            <a:off x="7106683" y="289874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62" name="Text Placeholder 18">
            <a:extLst>
              <a:ext uri="{FF2B5EF4-FFF2-40B4-BE49-F238E27FC236}">
                <a16:creationId xmlns:a16="http://schemas.microsoft.com/office/drawing/2014/main" id="{792DC8A4-8E1C-B294-87A1-FBD0C3F339EF}"/>
              </a:ext>
            </a:extLst>
          </p:cNvPr>
          <p:cNvSpPr>
            <a:spLocks noGrp="1"/>
          </p:cNvSpPr>
          <p:nvPr>
            <p:ph type="body" sz="quarter" idx="29" hasCustomPrompt="1"/>
          </p:nvPr>
        </p:nvSpPr>
        <p:spPr>
          <a:xfrm>
            <a:off x="9867550" y="289874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80" name="Text Placeholder 18">
            <a:extLst>
              <a:ext uri="{FF2B5EF4-FFF2-40B4-BE49-F238E27FC236}">
                <a16:creationId xmlns:a16="http://schemas.microsoft.com/office/drawing/2014/main" id="{197F3F0C-9665-DF76-BF58-B1D665E8FB44}"/>
              </a:ext>
            </a:extLst>
          </p:cNvPr>
          <p:cNvSpPr>
            <a:spLocks noGrp="1"/>
          </p:cNvSpPr>
          <p:nvPr>
            <p:ph type="body" sz="quarter" idx="31" hasCustomPrompt="1"/>
          </p:nvPr>
        </p:nvSpPr>
        <p:spPr>
          <a:xfrm>
            <a:off x="1567261" y="410871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85" name="Text Placeholder 18">
            <a:extLst>
              <a:ext uri="{FF2B5EF4-FFF2-40B4-BE49-F238E27FC236}">
                <a16:creationId xmlns:a16="http://schemas.microsoft.com/office/drawing/2014/main" id="{5EAA3FFC-E583-8EE2-371E-AF41DB1DCB30}"/>
              </a:ext>
            </a:extLst>
          </p:cNvPr>
          <p:cNvSpPr>
            <a:spLocks noGrp="1"/>
          </p:cNvSpPr>
          <p:nvPr>
            <p:ph type="body" sz="quarter" idx="33" hasCustomPrompt="1"/>
          </p:nvPr>
        </p:nvSpPr>
        <p:spPr>
          <a:xfrm>
            <a:off x="4338091" y="410871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90" name="Text Placeholder 18">
            <a:extLst>
              <a:ext uri="{FF2B5EF4-FFF2-40B4-BE49-F238E27FC236}">
                <a16:creationId xmlns:a16="http://schemas.microsoft.com/office/drawing/2014/main" id="{5AD75A6E-835A-8B68-0AB2-17CFF97A52B9}"/>
              </a:ext>
            </a:extLst>
          </p:cNvPr>
          <p:cNvSpPr>
            <a:spLocks noGrp="1"/>
          </p:cNvSpPr>
          <p:nvPr>
            <p:ph type="body" sz="quarter" idx="35" hasCustomPrompt="1"/>
          </p:nvPr>
        </p:nvSpPr>
        <p:spPr>
          <a:xfrm>
            <a:off x="7098958" y="410871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95" name="Text Placeholder 18">
            <a:extLst>
              <a:ext uri="{FF2B5EF4-FFF2-40B4-BE49-F238E27FC236}">
                <a16:creationId xmlns:a16="http://schemas.microsoft.com/office/drawing/2014/main" id="{E4DC4FC5-311E-A5C5-99DE-1A8E8F1EBA09}"/>
              </a:ext>
            </a:extLst>
          </p:cNvPr>
          <p:cNvSpPr>
            <a:spLocks noGrp="1"/>
          </p:cNvSpPr>
          <p:nvPr>
            <p:ph type="body" sz="quarter" idx="37" hasCustomPrompt="1"/>
          </p:nvPr>
        </p:nvSpPr>
        <p:spPr>
          <a:xfrm>
            <a:off x="9859823" y="410871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pic>
        <p:nvPicPr>
          <p:cNvPr id="3" name="Graphic 2">
            <a:extLst>
              <a:ext uri="{FF2B5EF4-FFF2-40B4-BE49-F238E27FC236}">
                <a16:creationId xmlns:a16="http://schemas.microsoft.com/office/drawing/2014/main" id="{F99CC4BC-67C3-992B-CEF8-82F7ED4A680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11" name="Round Diagonal Corner Rectangle 10">
            <a:extLst>
              <a:ext uri="{FF2B5EF4-FFF2-40B4-BE49-F238E27FC236}">
                <a16:creationId xmlns:a16="http://schemas.microsoft.com/office/drawing/2014/main" id="{D0D050CA-72FB-0751-2A76-C0F3150CA2E0}"/>
              </a:ext>
            </a:extLst>
          </p:cNvPr>
          <p:cNvSpPr/>
          <p:nvPr userDrawn="1"/>
        </p:nvSpPr>
        <p:spPr>
          <a:xfrm>
            <a:off x="694931" y="5114637"/>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2" name="Round Diagonal Corner Rectangle 11">
            <a:extLst>
              <a:ext uri="{FF2B5EF4-FFF2-40B4-BE49-F238E27FC236}">
                <a16:creationId xmlns:a16="http://schemas.microsoft.com/office/drawing/2014/main" id="{EA46CB11-4177-C117-85F7-F474759204D9}"/>
              </a:ext>
            </a:extLst>
          </p:cNvPr>
          <p:cNvSpPr/>
          <p:nvPr userDrawn="1"/>
        </p:nvSpPr>
        <p:spPr>
          <a:xfrm>
            <a:off x="3456917" y="5114637"/>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3" name="Round Diagonal Corner Rectangle 12">
            <a:extLst>
              <a:ext uri="{FF2B5EF4-FFF2-40B4-BE49-F238E27FC236}">
                <a16:creationId xmlns:a16="http://schemas.microsoft.com/office/drawing/2014/main" id="{7EBA8EF6-BF72-C0E6-F8AF-51FBBC7350A8}"/>
              </a:ext>
            </a:extLst>
          </p:cNvPr>
          <p:cNvSpPr/>
          <p:nvPr userDrawn="1"/>
        </p:nvSpPr>
        <p:spPr>
          <a:xfrm>
            <a:off x="6218903" y="5114637"/>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4" name="Round Diagonal Corner Rectangle 13">
            <a:extLst>
              <a:ext uri="{FF2B5EF4-FFF2-40B4-BE49-F238E27FC236}">
                <a16:creationId xmlns:a16="http://schemas.microsoft.com/office/drawing/2014/main" id="{5067D52A-92B5-3F22-FC48-BE18BB7C8035}"/>
              </a:ext>
            </a:extLst>
          </p:cNvPr>
          <p:cNvSpPr/>
          <p:nvPr userDrawn="1"/>
        </p:nvSpPr>
        <p:spPr>
          <a:xfrm>
            <a:off x="8980887" y="5114637"/>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6" name="Text Placeholder 18">
            <a:extLst>
              <a:ext uri="{FF2B5EF4-FFF2-40B4-BE49-F238E27FC236}">
                <a16:creationId xmlns:a16="http://schemas.microsoft.com/office/drawing/2014/main" id="{BA5158D4-BB05-5208-2D53-8CCDA60E322E}"/>
              </a:ext>
            </a:extLst>
          </p:cNvPr>
          <p:cNvSpPr>
            <a:spLocks noGrp="1"/>
          </p:cNvSpPr>
          <p:nvPr>
            <p:ph type="body" sz="quarter" idx="39" hasCustomPrompt="1"/>
          </p:nvPr>
        </p:nvSpPr>
        <p:spPr>
          <a:xfrm>
            <a:off x="1567261" y="5312307"/>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18" name="Text Placeholder 18">
            <a:extLst>
              <a:ext uri="{FF2B5EF4-FFF2-40B4-BE49-F238E27FC236}">
                <a16:creationId xmlns:a16="http://schemas.microsoft.com/office/drawing/2014/main" id="{E3F5931F-4A89-326B-55C8-D0B985E8F23C}"/>
              </a:ext>
            </a:extLst>
          </p:cNvPr>
          <p:cNvSpPr>
            <a:spLocks noGrp="1"/>
          </p:cNvSpPr>
          <p:nvPr>
            <p:ph type="body" sz="quarter" idx="41" hasCustomPrompt="1"/>
          </p:nvPr>
        </p:nvSpPr>
        <p:spPr>
          <a:xfrm>
            <a:off x="4338091" y="5312307"/>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21" name="Text Placeholder 18">
            <a:extLst>
              <a:ext uri="{FF2B5EF4-FFF2-40B4-BE49-F238E27FC236}">
                <a16:creationId xmlns:a16="http://schemas.microsoft.com/office/drawing/2014/main" id="{8C8E6BBB-6045-3AA8-7E78-3F5D06A0C6D4}"/>
              </a:ext>
            </a:extLst>
          </p:cNvPr>
          <p:cNvSpPr>
            <a:spLocks noGrp="1"/>
          </p:cNvSpPr>
          <p:nvPr>
            <p:ph type="body" sz="quarter" idx="43" hasCustomPrompt="1"/>
          </p:nvPr>
        </p:nvSpPr>
        <p:spPr>
          <a:xfrm>
            <a:off x="7098958" y="5312307"/>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23" name="Text Placeholder 18">
            <a:extLst>
              <a:ext uri="{FF2B5EF4-FFF2-40B4-BE49-F238E27FC236}">
                <a16:creationId xmlns:a16="http://schemas.microsoft.com/office/drawing/2014/main" id="{EF72C0FC-76C1-E43D-D576-BD51A9517C42}"/>
              </a:ext>
            </a:extLst>
          </p:cNvPr>
          <p:cNvSpPr>
            <a:spLocks noGrp="1"/>
          </p:cNvSpPr>
          <p:nvPr>
            <p:ph type="body" sz="quarter" idx="45" hasCustomPrompt="1"/>
          </p:nvPr>
        </p:nvSpPr>
        <p:spPr>
          <a:xfrm>
            <a:off x="9859823" y="5312307"/>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Tree>
    <p:extLst>
      <p:ext uri="{BB962C8B-B14F-4D97-AF65-F5344CB8AC3E}">
        <p14:creationId xmlns:p14="http://schemas.microsoft.com/office/powerpoint/2010/main" val="220061035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Timeline - 4x">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83B746A7-377E-16B5-C98A-9A6AB8602029}"/>
              </a:ext>
            </a:extLst>
          </p:cNvPr>
          <p:cNvCxnSpPr>
            <a:cxnSpLocks/>
            <a:endCxn id="23" idx="2"/>
          </p:cNvCxnSpPr>
          <p:nvPr userDrawn="1"/>
        </p:nvCxnSpPr>
        <p:spPr>
          <a:xfrm>
            <a:off x="692152" y="2138455"/>
            <a:ext cx="9544193"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832B0EA-F0C0-46AD-6D8B-29632E39817E}"/>
              </a:ext>
            </a:extLst>
          </p:cNvPr>
          <p:cNvSpPr/>
          <p:nvPr userDrawn="1"/>
        </p:nvSpPr>
        <p:spPr>
          <a:xfrm>
            <a:off x="1739543" y="2025655"/>
            <a:ext cx="225600" cy="225600"/>
          </a:xfrm>
          <a:prstGeom prst="ellipse">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sp>
        <p:nvSpPr>
          <p:cNvPr id="17" name="Oval 16">
            <a:extLst>
              <a:ext uri="{FF2B5EF4-FFF2-40B4-BE49-F238E27FC236}">
                <a16:creationId xmlns:a16="http://schemas.microsoft.com/office/drawing/2014/main" id="{D03FC197-FF83-CB8A-6AFF-B5B57B41BD38}"/>
              </a:ext>
            </a:extLst>
          </p:cNvPr>
          <p:cNvSpPr/>
          <p:nvPr userDrawn="1"/>
        </p:nvSpPr>
        <p:spPr>
          <a:xfrm>
            <a:off x="4558701" y="2025655"/>
            <a:ext cx="225600" cy="225600"/>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sp>
        <p:nvSpPr>
          <p:cNvPr id="20" name="Oval 19">
            <a:extLst>
              <a:ext uri="{FF2B5EF4-FFF2-40B4-BE49-F238E27FC236}">
                <a16:creationId xmlns:a16="http://schemas.microsoft.com/office/drawing/2014/main" id="{0341252B-D148-ED01-1AD7-BF121647350D}"/>
              </a:ext>
            </a:extLst>
          </p:cNvPr>
          <p:cNvSpPr/>
          <p:nvPr userDrawn="1"/>
        </p:nvSpPr>
        <p:spPr>
          <a:xfrm>
            <a:off x="7416811" y="2025655"/>
            <a:ext cx="225600" cy="225600"/>
          </a:xfrm>
          <a:prstGeom prst="ellipse">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sp>
        <p:nvSpPr>
          <p:cNvPr id="23" name="Oval 22">
            <a:extLst>
              <a:ext uri="{FF2B5EF4-FFF2-40B4-BE49-F238E27FC236}">
                <a16:creationId xmlns:a16="http://schemas.microsoft.com/office/drawing/2014/main" id="{568ECBAD-43BA-691A-8F35-F197EB4F6882}"/>
              </a:ext>
            </a:extLst>
          </p:cNvPr>
          <p:cNvSpPr/>
          <p:nvPr userDrawn="1"/>
        </p:nvSpPr>
        <p:spPr>
          <a:xfrm>
            <a:off x="10236343" y="2025655"/>
            <a:ext cx="225600" cy="225600"/>
          </a:xfrm>
          <a:prstGeom prst="ellipse">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3" name="Graphic 2">
            <a:extLst>
              <a:ext uri="{FF2B5EF4-FFF2-40B4-BE49-F238E27FC236}">
                <a16:creationId xmlns:a16="http://schemas.microsoft.com/office/drawing/2014/main" id="{436C3452-9D33-4EFA-5B99-D17E510A15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cxnSp>
        <p:nvCxnSpPr>
          <p:cNvPr id="15" name="Straight Connector 14">
            <a:extLst>
              <a:ext uri="{FF2B5EF4-FFF2-40B4-BE49-F238E27FC236}">
                <a16:creationId xmlns:a16="http://schemas.microsoft.com/office/drawing/2014/main" id="{80D7BB81-3E53-9091-26D7-5621D071CA26}"/>
              </a:ext>
            </a:extLst>
          </p:cNvPr>
          <p:cNvCxnSpPr>
            <a:cxnSpLocks/>
            <a:endCxn id="31" idx="0"/>
          </p:cNvCxnSpPr>
          <p:nvPr userDrawn="1"/>
        </p:nvCxnSpPr>
        <p:spPr>
          <a:xfrm>
            <a:off x="1852344" y="2244130"/>
            <a:ext cx="1" cy="2128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BBCE5E6-3749-3E2E-591E-05966B4ABCCF}"/>
              </a:ext>
            </a:extLst>
          </p:cNvPr>
          <p:cNvCxnSpPr>
            <a:cxnSpLocks/>
            <a:stCxn id="17" idx="4"/>
            <a:endCxn id="40" idx="0"/>
          </p:cNvCxnSpPr>
          <p:nvPr userDrawn="1"/>
        </p:nvCxnSpPr>
        <p:spPr>
          <a:xfrm>
            <a:off x="4671502" y="2251257"/>
            <a:ext cx="1" cy="199817"/>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EFDE33C-70E8-39FC-78CB-0C13FC11ED58}"/>
              </a:ext>
            </a:extLst>
          </p:cNvPr>
          <p:cNvCxnSpPr>
            <a:cxnSpLocks/>
            <a:stCxn id="20" idx="4"/>
            <a:endCxn id="41" idx="0"/>
          </p:cNvCxnSpPr>
          <p:nvPr userDrawn="1"/>
        </p:nvCxnSpPr>
        <p:spPr>
          <a:xfrm>
            <a:off x="7529613" y="2251255"/>
            <a:ext cx="1" cy="193942"/>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2E61BA6-4C06-4E3F-19D6-9A664C04B812}"/>
              </a:ext>
            </a:extLst>
          </p:cNvPr>
          <p:cNvCxnSpPr>
            <a:cxnSpLocks/>
            <a:stCxn id="23" idx="4"/>
            <a:endCxn id="42" idx="0"/>
          </p:cNvCxnSpPr>
          <p:nvPr userDrawn="1"/>
        </p:nvCxnSpPr>
        <p:spPr>
          <a:xfrm>
            <a:off x="10349145" y="2251257"/>
            <a:ext cx="1" cy="188067"/>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1" name="Text Placeholder 30">
            <a:extLst>
              <a:ext uri="{FF2B5EF4-FFF2-40B4-BE49-F238E27FC236}">
                <a16:creationId xmlns:a16="http://schemas.microsoft.com/office/drawing/2014/main" id="{53B05A2C-F203-7066-E79F-8B7EADA5F4C8}"/>
              </a:ext>
            </a:extLst>
          </p:cNvPr>
          <p:cNvSpPr>
            <a:spLocks noGrp="1"/>
          </p:cNvSpPr>
          <p:nvPr>
            <p:ph type="body" sz="quarter" idx="15" hasCustomPrompt="1"/>
          </p:nvPr>
        </p:nvSpPr>
        <p:spPr>
          <a:xfrm>
            <a:off x="692152" y="2456947"/>
            <a:ext cx="2320385" cy="381000"/>
          </a:xfrm>
          <a:solidFill>
            <a:schemeClr val="accent1"/>
          </a:solidFill>
        </p:spPr>
        <p:txBody>
          <a:bodyPr anchor="ctr"/>
          <a:lstStyle>
            <a:lvl1pPr algn="ctr">
              <a:defRPr b="1">
                <a:solidFill>
                  <a:schemeClr val="bg1"/>
                </a:solidFill>
              </a:defRPr>
            </a:lvl1pPr>
          </a:lstStyle>
          <a:p>
            <a:pPr lvl="0"/>
            <a:r>
              <a:rPr lang="en-US"/>
              <a:t>January</a:t>
            </a:r>
          </a:p>
        </p:txBody>
      </p:sp>
      <p:sp>
        <p:nvSpPr>
          <p:cNvPr id="40" name="Text Placeholder 30">
            <a:extLst>
              <a:ext uri="{FF2B5EF4-FFF2-40B4-BE49-F238E27FC236}">
                <a16:creationId xmlns:a16="http://schemas.microsoft.com/office/drawing/2014/main" id="{B3EC13D8-3244-2C03-716C-60B1EF5A8C14}"/>
              </a:ext>
            </a:extLst>
          </p:cNvPr>
          <p:cNvSpPr>
            <a:spLocks noGrp="1"/>
          </p:cNvSpPr>
          <p:nvPr>
            <p:ph type="body" sz="quarter" idx="16" hasCustomPrompt="1"/>
          </p:nvPr>
        </p:nvSpPr>
        <p:spPr>
          <a:xfrm>
            <a:off x="3511310" y="2451072"/>
            <a:ext cx="2320385" cy="381000"/>
          </a:xfrm>
          <a:solidFill>
            <a:schemeClr val="accent2"/>
          </a:solidFill>
        </p:spPr>
        <p:txBody>
          <a:bodyPr anchor="ctr"/>
          <a:lstStyle>
            <a:lvl1pPr algn="ctr">
              <a:defRPr b="1">
                <a:solidFill>
                  <a:schemeClr val="bg1"/>
                </a:solidFill>
              </a:defRPr>
            </a:lvl1pPr>
          </a:lstStyle>
          <a:p>
            <a:pPr lvl="0"/>
            <a:r>
              <a:rPr lang="en-US"/>
              <a:t>February</a:t>
            </a:r>
          </a:p>
        </p:txBody>
      </p:sp>
      <p:sp>
        <p:nvSpPr>
          <p:cNvPr id="41" name="Text Placeholder 30">
            <a:extLst>
              <a:ext uri="{FF2B5EF4-FFF2-40B4-BE49-F238E27FC236}">
                <a16:creationId xmlns:a16="http://schemas.microsoft.com/office/drawing/2014/main" id="{F9123482-2D0D-908F-19A1-8BFC73E727D1}"/>
              </a:ext>
            </a:extLst>
          </p:cNvPr>
          <p:cNvSpPr>
            <a:spLocks noGrp="1"/>
          </p:cNvSpPr>
          <p:nvPr>
            <p:ph type="body" sz="quarter" idx="17" hasCustomPrompt="1"/>
          </p:nvPr>
        </p:nvSpPr>
        <p:spPr>
          <a:xfrm>
            <a:off x="6369421" y="2445197"/>
            <a:ext cx="2320385" cy="381000"/>
          </a:xfrm>
          <a:solidFill>
            <a:schemeClr val="accent3"/>
          </a:solidFill>
        </p:spPr>
        <p:txBody>
          <a:bodyPr anchor="ctr"/>
          <a:lstStyle>
            <a:lvl1pPr algn="ctr">
              <a:defRPr b="1">
                <a:solidFill>
                  <a:schemeClr val="bg1"/>
                </a:solidFill>
              </a:defRPr>
            </a:lvl1pPr>
          </a:lstStyle>
          <a:p>
            <a:pPr lvl="0"/>
            <a:r>
              <a:rPr lang="en-US"/>
              <a:t>March</a:t>
            </a:r>
          </a:p>
        </p:txBody>
      </p:sp>
      <p:sp>
        <p:nvSpPr>
          <p:cNvPr id="42" name="Text Placeholder 30">
            <a:extLst>
              <a:ext uri="{FF2B5EF4-FFF2-40B4-BE49-F238E27FC236}">
                <a16:creationId xmlns:a16="http://schemas.microsoft.com/office/drawing/2014/main" id="{2907D2A5-7DBF-533F-FE6E-5F34B298403E}"/>
              </a:ext>
            </a:extLst>
          </p:cNvPr>
          <p:cNvSpPr>
            <a:spLocks noGrp="1"/>
          </p:cNvSpPr>
          <p:nvPr>
            <p:ph type="body" sz="quarter" idx="18" hasCustomPrompt="1"/>
          </p:nvPr>
        </p:nvSpPr>
        <p:spPr>
          <a:xfrm>
            <a:off x="9188953" y="2439322"/>
            <a:ext cx="2320385" cy="381000"/>
          </a:xfrm>
          <a:solidFill>
            <a:schemeClr val="accent4"/>
          </a:solidFill>
        </p:spPr>
        <p:txBody>
          <a:bodyPr anchor="ctr"/>
          <a:lstStyle>
            <a:lvl1pPr algn="ctr">
              <a:defRPr b="1">
                <a:solidFill>
                  <a:schemeClr val="bg1"/>
                </a:solidFill>
              </a:defRPr>
            </a:lvl1pPr>
          </a:lstStyle>
          <a:p>
            <a:pPr lvl="0"/>
            <a:r>
              <a:rPr lang="en-US"/>
              <a:t>April</a:t>
            </a:r>
          </a:p>
        </p:txBody>
      </p:sp>
      <p:sp>
        <p:nvSpPr>
          <p:cNvPr id="45" name="Text Placeholder 44">
            <a:extLst>
              <a:ext uri="{FF2B5EF4-FFF2-40B4-BE49-F238E27FC236}">
                <a16:creationId xmlns:a16="http://schemas.microsoft.com/office/drawing/2014/main" id="{FBAE0302-3EFF-DA74-B9AF-277E6303CEBB}"/>
              </a:ext>
            </a:extLst>
          </p:cNvPr>
          <p:cNvSpPr>
            <a:spLocks noGrp="1"/>
          </p:cNvSpPr>
          <p:nvPr>
            <p:ph type="body" sz="quarter" idx="20"/>
          </p:nvPr>
        </p:nvSpPr>
        <p:spPr>
          <a:xfrm>
            <a:off x="692152" y="3061618"/>
            <a:ext cx="2320385" cy="2788321"/>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6" name="Text Placeholder 44">
            <a:extLst>
              <a:ext uri="{FF2B5EF4-FFF2-40B4-BE49-F238E27FC236}">
                <a16:creationId xmlns:a16="http://schemas.microsoft.com/office/drawing/2014/main" id="{2C31EE18-2FB0-BD36-FD5C-AD1C587FD5DF}"/>
              </a:ext>
            </a:extLst>
          </p:cNvPr>
          <p:cNvSpPr>
            <a:spLocks noGrp="1"/>
          </p:cNvSpPr>
          <p:nvPr>
            <p:ph type="body" sz="quarter" idx="21"/>
          </p:nvPr>
        </p:nvSpPr>
        <p:spPr>
          <a:xfrm>
            <a:off x="3511310" y="3061469"/>
            <a:ext cx="2320385" cy="2788321"/>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7" name="Text Placeholder 44">
            <a:extLst>
              <a:ext uri="{FF2B5EF4-FFF2-40B4-BE49-F238E27FC236}">
                <a16:creationId xmlns:a16="http://schemas.microsoft.com/office/drawing/2014/main" id="{E07B5958-EAA6-C4B4-0B6E-665C33B96724}"/>
              </a:ext>
            </a:extLst>
          </p:cNvPr>
          <p:cNvSpPr>
            <a:spLocks noGrp="1"/>
          </p:cNvSpPr>
          <p:nvPr>
            <p:ph type="body" sz="quarter" idx="22"/>
          </p:nvPr>
        </p:nvSpPr>
        <p:spPr>
          <a:xfrm>
            <a:off x="6357364" y="3061469"/>
            <a:ext cx="2320385" cy="2788321"/>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8" name="Text Placeholder 44">
            <a:extLst>
              <a:ext uri="{FF2B5EF4-FFF2-40B4-BE49-F238E27FC236}">
                <a16:creationId xmlns:a16="http://schemas.microsoft.com/office/drawing/2014/main" id="{2B79BBAB-48A7-2667-2FDB-D2400A5446F8}"/>
              </a:ext>
            </a:extLst>
          </p:cNvPr>
          <p:cNvSpPr>
            <a:spLocks noGrp="1"/>
          </p:cNvSpPr>
          <p:nvPr>
            <p:ph type="body" sz="quarter" idx="23"/>
          </p:nvPr>
        </p:nvSpPr>
        <p:spPr>
          <a:xfrm>
            <a:off x="9188953" y="3061469"/>
            <a:ext cx="2320385" cy="2788321"/>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347350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Timeline - 4x w/ Accent Picture">
    <p:spTree>
      <p:nvGrpSpPr>
        <p:cNvPr id="1" name=""/>
        <p:cNvGrpSpPr/>
        <p:nvPr/>
      </p:nvGrpSpPr>
      <p:grpSpPr>
        <a:xfrm>
          <a:off x="0" y="0"/>
          <a:ext cx="0" cy="0"/>
          <a:chOff x="0" y="0"/>
          <a:chExt cx="0" cy="0"/>
        </a:xfrm>
      </p:grpSpPr>
      <p:cxnSp>
        <p:nvCxnSpPr>
          <p:cNvPr id="50" name="Straight Connector 49">
            <a:extLst>
              <a:ext uri="{FF2B5EF4-FFF2-40B4-BE49-F238E27FC236}">
                <a16:creationId xmlns:a16="http://schemas.microsoft.com/office/drawing/2014/main" id="{19FB9EEA-585A-18B3-A66A-02A83A90C81A}"/>
              </a:ext>
            </a:extLst>
          </p:cNvPr>
          <p:cNvCxnSpPr>
            <a:cxnSpLocks/>
            <a:endCxn id="23" idx="2"/>
          </p:cNvCxnSpPr>
          <p:nvPr userDrawn="1"/>
        </p:nvCxnSpPr>
        <p:spPr>
          <a:xfrm>
            <a:off x="692151" y="3371457"/>
            <a:ext cx="9538860"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Picture Placeholder 6">
            <a:extLst>
              <a:ext uri="{FF2B5EF4-FFF2-40B4-BE49-F238E27FC236}">
                <a16:creationId xmlns:a16="http://schemas.microsoft.com/office/drawing/2014/main" id="{A2A145FF-FA25-2FD3-AE0D-C63FAD55D02A}"/>
              </a:ext>
            </a:extLst>
          </p:cNvPr>
          <p:cNvSpPr>
            <a:spLocks noGrp="1"/>
          </p:cNvSpPr>
          <p:nvPr>
            <p:ph type="pic" sz="quarter" idx="14"/>
          </p:nvPr>
        </p:nvSpPr>
        <p:spPr>
          <a:xfrm>
            <a:off x="685800" y="1304925"/>
            <a:ext cx="10820400" cy="1625600"/>
          </a:xfrm>
          <a:prstGeom prst="round2DiagRect">
            <a:avLst>
              <a:gd name="adj1" fmla="val 22200"/>
              <a:gd name="adj2" fmla="val 0"/>
            </a:avLst>
          </a:prstGeom>
        </p:spPr>
        <p:txBody>
          <a:bodyPr/>
          <a:lstStyle/>
          <a:p>
            <a:r>
              <a:rPr lang="en-US"/>
              <a:t>Click icon to add picture</a:t>
            </a:r>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3" name="Graphic 2">
            <a:extLst>
              <a:ext uri="{FF2B5EF4-FFF2-40B4-BE49-F238E27FC236}">
                <a16:creationId xmlns:a16="http://schemas.microsoft.com/office/drawing/2014/main" id="{436C3452-9D33-4EFA-5B99-D17E510A15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14" name="Oval 13">
            <a:extLst>
              <a:ext uri="{FF2B5EF4-FFF2-40B4-BE49-F238E27FC236}">
                <a16:creationId xmlns:a16="http://schemas.microsoft.com/office/drawing/2014/main" id="{1832B0EA-F0C0-46AD-6D8B-29632E39817E}"/>
              </a:ext>
            </a:extLst>
          </p:cNvPr>
          <p:cNvSpPr/>
          <p:nvPr userDrawn="1"/>
        </p:nvSpPr>
        <p:spPr>
          <a:xfrm>
            <a:off x="1739543" y="3258657"/>
            <a:ext cx="225600" cy="225600"/>
          </a:xfrm>
          <a:prstGeom prst="ellipse">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15" name="Straight Connector 14">
            <a:extLst>
              <a:ext uri="{FF2B5EF4-FFF2-40B4-BE49-F238E27FC236}">
                <a16:creationId xmlns:a16="http://schemas.microsoft.com/office/drawing/2014/main" id="{80D7BB81-3E53-9091-26D7-5621D071CA26}"/>
              </a:ext>
            </a:extLst>
          </p:cNvPr>
          <p:cNvCxnSpPr>
            <a:cxnSpLocks/>
          </p:cNvCxnSpPr>
          <p:nvPr userDrawn="1"/>
        </p:nvCxnSpPr>
        <p:spPr>
          <a:xfrm>
            <a:off x="1852345" y="3489400"/>
            <a:ext cx="1" cy="216679"/>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D03FC197-FF83-CB8A-6AFF-B5B57B41BD38}"/>
              </a:ext>
            </a:extLst>
          </p:cNvPr>
          <p:cNvSpPr/>
          <p:nvPr userDrawn="1"/>
        </p:nvSpPr>
        <p:spPr>
          <a:xfrm>
            <a:off x="4565660" y="3258657"/>
            <a:ext cx="225600" cy="225600"/>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18" name="Straight Connector 17">
            <a:extLst>
              <a:ext uri="{FF2B5EF4-FFF2-40B4-BE49-F238E27FC236}">
                <a16:creationId xmlns:a16="http://schemas.microsoft.com/office/drawing/2014/main" id="{EBBCE5E6-3749-3E2E-591E-05966B4ABCCF}"/>
              </a:ext>
            </a:extLst>
          </p:cNvPr>
          <p:cNvCxnSpPr>
            <a:cxnSpLocks/>
            <a:stCxn id="17" idx="4"/>
            <a:endCxn id="40" idx="0"/>
          </p:cNvCxnSpPr>
          <p:nvPr userDrawn="1"/>
        </p:nvCxnSpPr>
        <p:spPr>
          <a:xfrm>
            <a:off x="4678461" y="3484257"/>
            <a:ext cx="1" cy="212086"/>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0341252B-D148-ED01-1AD7-BF121647350D}"/>
              </a:ext>
            </a:extLst>
          </p:cNvPr>
          <p:cNvSpPr/>
          <p:nvPr userDrawn="1"/>
        </p:nvSpPr>
        <p:spPr>
          <a:xfrm>
            <a:off x="7415891" y="3258657"/>
            <a:ext cx="225600" cy="225600"/>
          </a:xfrm>
          <a:prstGeom prst="ellipse">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21" name="Straight Connector 20">
            <a:extLst>
              <a:ext uri="{FF2B5EF4-FFF2-40B4-BE49-F238E27FC236}">
                <a16:creationId xmlns:a16="http://schemas.microsoft.com/office/drawing/2014/main" id="{9EFDE33C-70E8-39FC-78CB-0C13FC11ED58}"/>
              </a:ext>
            </a:extLst>
          </p:cNvPr>
          <p:cNvCxnSpPr>
            <a:cxnSpLocks/>
            <a:stCxn id="20" idx="4"/>
            <a:endCxn id="41" idx="0"/>
          </p:cNvCxnSpPr>
          <p:nvPr userDrawn="1"/>
        </p:nvCxnSpPr>
        <p:spPr>
          <a:xfrm>
            <a:off x="7528692" y="3484259"/>
            <a:ext cx="1" cy="206211"/>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568ECBAD-43BA-691A-8F35-F197EB4F6882}"/>
              </a:ext>
            </a:extLst>
          </p:cNvPr>
          <p:cNvSpPr/>
          <p:nvPr userDrawn="1"/>
        </p:nvSpPr>
        <p:spPr>
          <a:xfrm>
            <a:off x="10231009" y="3258657"/>
            <a:ext cx="225600" cy="225600"/>
          </a:xfrm>
          <a:prstGeom prst="ellipse">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24" name="Straight Connector 23">
            <a:extLst>
              <a:ext uri="{FF2B5EF4-FFF2-40B4-BE49-F238E27FC236}">
                <a16:creationId xmlns:a16="http://schemas.microsoft.com/office/drawing/2014/main" id="{C2E61BA6-4C06-4E3F-19D6-9A664C04B812}"/>
              </a:ext>
            </a:extLst>
          </p:cNvPr>
          <p:cNvCxnSpPr>
            <a:cxnSpLocks/>
            <a:stCxn id="23" idx="4"/>
            <a:endCxn id="42" idx="0"/>
          </p:cNvCxnSpPr>
          <p:nvPr userDrawn="1"/>
        </p:nvCxnSpPr>
        <p:spPr>
          <a:xfrm>
            <a:off x="10343812" y="3484257"/>
            <a:ext cx="1" cy="200336"/>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1" name="Text Placeholder 30">
            <a:extLst>
              <a:ext uri="{FF2B5EF4-FFF2-40B4-BE49-F238E27FC236}">
                <a16:creationId xmlns:a16="http://schemas.microsoft.com/office/drawing/2014/main" id="{53B05A2C-F203-7066-E79F-8B7EADA5F4C8}"/>
              </a:ext>
            </a:extLst>
          </p:cNvPr>
          <p:cNvSpPr>
            <a:spLocks noGrp="1"/>
          </p:cNvSpPr>
          <p:nvPr>
            <p:ph type="body" sz="quarter" idx="15" hasCustomPrompt="1"/>
          </p:nvPr>
        </p:nvSpPr>
        <p:spPr>
          <a:xfrm>
            <a:off x="692151" y="3702218"/>
            <a:ext cx="2320387" cy="381000"/>
          </a:xfrm>
          <a:solidFill>
            <a:schemeClr val="accent1"/>
          </a:solidFill>
        </p:spPr>
        <p:txBody>
          <a:bodyPr anchor="ctr"/>
          <a:lstStyle>
            <a:lvl1pPr algn="ctr">
              <a:defRPr b="1">
                <a:solidFill>
                  <a:schemeClr val="bg1"/>
                </a:solidFill>
              </a:defRPr>
            </a:lvl1pPr>
          </a:lstStyle>
          <a:p>
            <a:pPr lvl="0"/>
            <a:r>
              <a:rPr lang="en-US"/>
              <a:t>January</a:t>
            </a:r>
          </a:p>
        </p:txBody>
      </p:sp>
      <p:sp>
        <p:nvSpPr>
          <p:cNvPr id="40" name="Text Placeholder 30">
            <a:extLst>
              <a:ext uri="{FF2B5EF4-FFF2-40B4-BE49-F238E27FC236}">
                <a16:creationId xmlns:a16="http://schemas.microsoft.com/office/drawing/2014/main" id="{B3EC13D8-3244-2C03-716C-60B1EF5A8C14}"/>
              </a:ext>
            </a:extLst>
          </p:cNvPr>
          <p:cNvSpPr>
            <a:spLocks noGrp="1"/>
          </p:cNvSpPr>
          <p:nvPr>
            <p:ph type="body" sz="quarter" idx="16" hasCustomPrompt="1"/>
          </p:nvPr>
        </p:nvSpPr>
        <p:spPr>
          <a:xfrm>
            <a:off x="3518268" y="3696343"/>
            <a:ext cx="2320387" cy="381000"/>
          </a:xfrm>
          <a:solidFill>
            <a:schemeClr val="accent2"/>
          </a:solidFill>
        </p:spPr>
        <p:txBody>
          <a:bodyPr anchor="ctr"/>
          <a:lstStyle>
            <a:lvl1pPr algn="ctr">
              <a:defRPr b="1">
                <a:solidFill>
                  <a:schemeClr val="bg1"/>
                </a:solidFill>
              </a:defRPr>
            </a:lvl1pPr>
          </a:lstStyle>
          <a:p>
            <a:pPr lvl="0"/>
            <a:r>
              <a:rPr lang="en-US"/>
              <a:t>February</a:t>
            </a:r>
          </a:p>
        </p:txBody>
      </p:sp>
      <p:sp>
        <p:nvSpPr>
          <p:cNvPr id="41" name="Text Placeholder 30">
            <a:extLst>
              <a:ext uri="{FF2B5EF4-FFF2-40B4-BE49-F238E27FC236}">
                <a16:creationId xmlns:a16="http://schemas.microsoft.com/office/drawing/2014/main" id="{F9123482-2D0D-908F-19A1-8BFC73E727D1}"/>
              </a:ext>
            </a:extLst>
          </p:cNvPr>
          <p:cNvSpPr>
            <a:spLocks noGrp="1"/>
          </p:cNvSpPr>
          <p:nvPr>
            <p:ph type="body" sz="quarter" idx="17" hasCustomPrompt="1"/>
          </p:nvPr>
        </p:nvSpPr>
        <p:spPr>
          <a:xfrm>
            <a:off x="6368497" y="3690468"/>
            <a:ext cx="2320387" cy="381000"/>
          </a:xfrm>
          <a:solidFill>
            <a:schemeClr val="accent3"/>
          </a:solidFill>
        </p:spPr>
        <p:txBody>
          <a:bodyPr anchor="ctr"/>
          <a:lstStyle>
            <a:lvl1pPr algn="ctr">
              <a:defRPr b="1">
                <a:solidFill>
                  <a:schemeClr val="bg1"/>
                </a:solidFill>
              </a:defRPr>
            </a:lvl1pPr>
          </a:lstStyle>
          <a:p>
            <a:pPr lvl="0"/>
            <a:r>
              <a:rPr lang="en-US"/>
              <a:t>March</a:t>
            </a:r>
          </a:p>
        </p:txBody>
      </p:sp>
      <p:sp>
        <p:nvSpPr>
          <p:cNvPr id="42" name="Text Placeholder 30">
            <a:extLst>
              <a:ext uri="{FF2B5EF4-FFF2-40B4-BE49-F238E27FC236}">
                <a16:creationId xmlns:a16="http://schemas.microsoft.com/office/drawing/2014/main" id="{2907D2A5-7DBF-533F-FE6E-5F34B298403E}"/>
              </a:ext>
            </a:extLst>
          </p:cNvPr>
          <p:cNvSpPr>
            <a:spLocks noGrp="1"/>
          </p:cNvSpPr>
          <p:nvPr>
            <p:ph type="body" sz="quarter" idx="18" hasCustomPrompt="1"/>
          </p:nvPr>
        </p:nvSpPr>
        <p:spPr>
          <a:xfrm>
            <a:off x="9183617" y="3684593"/>
            <a:ext cx="2320387" cy="381000"/>
          </a:xfrm>
          <a:solidFill>
            <a:schemeClr val="accent4"/>
          </a:solidFill>
        </p:spPr>
        <p:txBody>
          <a:bodyPr anchor="ctr"/>
          <a:lstStyle>
            <a:lvl1pPr algn="ctr">
              <a:defRPr b="1">
                <a:solidFill>
                  <a:schemeClr val="bg1"/>
                </a:solidFill>
              </a:defRPr>
            </a:lvl1pPr>
          </a:lstStyle>
          <a:p>
            <a:pPr lvl="0"/>
            <a:r>
              <a:rPr lang="en-US"/>
              <a:t>April</a:t>
            </a:r>
          </a:p>
        </p:txBody>
      </p:sp>
      <p:sp>
        <p:nvSpPr>
          <p:cNvPr id="45" name="Text Placeholder 44">
            <a:extLst>
              <a:ext uri="{FF2B5EF4-FFF2-40B4-BE49-F238E27FC236}">
                <a16:creationId xmlns:a16="http://schemas.microsoft.com/office/drawing/2014/main" id="{FBAE0302-3EFF-DA74-B9AF-277E6303CEBB}"/>
              </a:ext>
            </a:extLst>
          </p:cNvPr>
          <p:cNvSpPr>
            <a:spLocks noGrp="1"/>
          </p:cNvSpPr>
          <p:nvPr>
            <p:ph type="body" sz="quarter" idx="20"/>
          </p:nvPr>
        </p:nvSpPr>
        <p:spPr>
          <a:xfrm>
            <a:off x="692151" y="4306888"/>
            <a:ext cx="2320387"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6" name="Text Placeholder 44">
            <a:extLst>
              <a:ext uri="{FF2B5EF4-FFF2-40B4-BE49-F238E27FC236}">
                <a16:creationId xmlns:a16="http://schemas.microsoft.com/office/drawing/2014/main" id="{2C31EE18-2FB0-BD36-FD5C-AD1C587FD5DF}"/>
              </a:ext>
            </a:extLst>
          </p:cNvPr>
          <p:cNvSpPr>
            <a:spLocks noGrp="1"/>
          </p:cNvSpPr>
          <p:nvPr>
            <p:ph type="body" sz="quarter" idx="21"/>
          </p:nvPr>
        </p:nvSpPr>
        <p:spPr>
          <a:xfrm>
            <a:off x="3518268" y="4306739"/>
            <a:ext cx="2320387"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7" name="Text Placeholder 44">
            <a:extLst>
              <a:ext uri="{FF2B5EF4-FFF2-40B4-BE49-F238E27FC236}">
                <a16:creationId xmlns:a16="http://schemas.microsoft.com/office/drawing/2014/main" id="{E07B5958-EAA6-C4B4-0B6E-665C33B96724}"/>
              </a:ext>
            </a:extLst>
          </p:cNvPr>
          <p:cNvSpPr>
            <a:spLocks noGrp="1"/>
          </p:cNvSpPr>
          <p:nvPr>
            <p:ph type="body" sz="quarter" idx="22"/>
          </p:nvPr>
        </p:nvSpPr>
        <p:spPr>
          <a:xfrm>
            <a:off x="6356441" y="4306739"/>
            <a:ext cx="2320387"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8" name="Text Placeholder 44">
            <a:extLst>
              <a:ext uri="{FF2B5EF4-FFF2-40B4-BE49-F238E27FC236}">
                <a16:creationId xmlns:a16="http://schemas.microsoft.com/office/drawing/2014/main" id="{2B79BBAB-48A7-2667-2FDB-D2400A5446F8}"/>
              </a:ext>
            </a:extLst>
          </p:cNvPr>
          <p:cNvSpPr>
            <a:spLocks noGrp="1"/>
          </p:cNvSpPr>
          <p:nvPr>
            <p:ph type="body" sz="quarter" idx="23"/>
          </p:nvPr>
        </p:nvSpPr>
        <p:spPr>
          <a:xfrm>
            <a:off x="9183617" y="4306739"/>
            <a:ext cx="2320387"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498875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Timeline - 5x w/ Accent Picture">
    <p:spTree>
      <p:nvGrpSpPr>
        <p:cNvPr id="1" name=""/>
        <p:cNvGrpSpPr/>
        <p:nvPr/>
      </p:nvGrpSpPr>
      <p:grpSpPr>
        <a:xfrm>
          <a:off x="0" y="0"/>
          <a:ext cx="0" cy="0"/>
          <a:chOff x="0" y="0"/>
          <a:chExt cx="0" cy="0"/>
        </a:xfrm>
      </p:grpSpPr>
      <p:cxnSp>
        <p:nvCxnSpPr>
          <p:cNvPr id="50" name="Straight Connector 49">
            <a:extLst>
              <a:ext uri="{FF2B5EF4-FFF2-40B4-BE49-F238E27FC236}">
                <a16:creationId xmlns:a16="http://schemas.microsoft.com/office/drawing/2014/main" id="{19FB9EEA-585A-18B3-A66A-02A83A90C81A}"/>
              </a:ext>
            </a:extLst>
          </p:cNvPr>
          <p:cNvCxnSpPr>
            <a:cxnSpLocks/>
          </p:cNvCxnSpPr>
          <p:nvPr userDrawn="1"/>
        </p:nvCxnSpPr>
        <p:spPr>
          <a:xfrm>
            <a:off x="692152" y="3371457"/>
            <a:ext cx="9908793"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Picture Placeholder 6">
            <a:extLst>
              <a:ext uri="{FF2B5EF4-FFF2-40B4-BE49-F238E27FC236}">
                <a16:creationId xmlns:a16="http://schemas.microsoft.com/office/drawing/2014/main" id="{A2A145FF-FA25-2FD3-AE0D-C63FAD55D02A}"/>
              </a:ext>
            </a:extLst>
          </p:cNvPr>
          <p:cNvSpPr>
            <a:spLocks noGrp="1"/>
          </p:cNvSpPr>
          <p:nvPr>
            <p:ph type="pic" sz="quarter" idx="14"/>
          </p:nvPr>
        </p:nvSpPr>
        <p:spPr>
          <a:xfrm>
            <a:off x="685800" y="1304925"/>
            <a:ext cx="10820400" cy="1625600"/>
          </a:xfrm>
          <a:prstGeom prst="round2DiagRect">
            <a:avLst>
              <a:gd name="adj1" fmla="val 22200"/>
              <a:gd name="adj2" fmla="val 0"/>
            </a:avLst>
          </a:prstGeom>
        </p:spPr>
        <p:txBody>
          <a:bodyPr/>
          <a:lstStyle/>
          <a:p>
            <a:r>
              <a:rPr lang="en-US"/>
              <a:t>Click icon to add picture</a:t>
            </a:r>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3" name="Graphic 2">
            <a:extLst>
              <a:ext uri="{FF2B5EF4-FFF2-40B4-BE49-F238E27FC236}">
                <a16:creationId xmlns:a16="http://schemas.microsoft.com/office/drawing/2014/main" id="{436C3452-9D33-4EFA-5B99-D17E510A15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14" name="Oval 13">
            <a:extLst>
              <a:ext uri="{FF2B5EF4-FFF2-40B4-BE49-F238E27FC236}">
                <a16:creationId xmlns:a16="http://schemas.microsoft.com/office/drawing/2014/main" id="{1832B0EA-F0C0-46AD-6D8B-29632E39817E}"/>
              </a:ext>
            </a:extLst>
          </p:cNvPr>
          <p:cNvSpPr/>
          <p:nvPr userDrawn="1"/>
        </p:nvSpPr>
        <p:spPr>
          <a:xfrm>
            <a:off x="1483431" y="3258657"/>
            <a:ext cx="225600" cy="225600"/>
          </a:xfrm>
          <a:prstGeom prst="ellipse">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15" name="Straight Connector 14">
            <a:extLst>
              <a:ext uri="{FF2B5EF4-FFF2-40B4-BE49-F238E27FC236}">
                <a16:creationId xmlns:a16="http://schemas.microsoft.com/office/drawing/2014/main" id="{80D7BB81-3E53-9091-26D7-5621D071CA26}"/>
              </a:ext>
            </a:extLst>
          </p:cNvPr>
          <p:cNvCxnSpPr>
            <a:cxnSpLocks/>
          </p:cNvCxnSpPr>
          <p:nvPr userDrawn="1"/>
        </p:nvCxnSpPr>
        <p:spPr>
          <a:xfrm>
            <a:off x="1596233" y="3489400"/>
            <a:ext cx="1" cy="216679"/>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D03FC197-FF83-CB8A-6AFF-B5B57B41BD38}"/>
              </a:ext>
            </a:extLst>
          </p:cNvPr>
          <p:cNvSpPr/>
          <p:nvPr userDrawn="1"/>
        </p:nvSpPr>
        <p:spPr>
          <a:xfrm>
            <a:off x="3730928" y="3258657"/>
            <a:ext cx="225600" cy="225600"/>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18" name="Straight Connector 17">
            <a:extLst>
              <a:ext uri="{FF2B5EF4-FFF2-40B4-BE49-F238E27FC236}">
                <a16:creationId xmlns:a16="http://schemas.microsoft.com/office/drawing/2014/main" id="{EBBCE5E6-3749-3E2E-591E-05966B4ABCCF}"/>
              </a:ext>
            </a:extLst>
          </p:cNvPr>
          <p:cNvCxnSpPr>
            <a:cxnSpLocks/>
            <a:stCxn id="17" idx="4"/>
          </p:cNvCxnSpPr>
          <p:nvPr userDrawn="1"/>
        </p:nvCxnSpPr>
        <p:spPr>
          <a:xfrm>
            <a:off x="3843728" y="3484259"/>
            <a:ext cx="0" cy="218393"/>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0341252B-D148-ED01-1AD7-BF121647350D}"/>
              </a:ext>
            </a:extLst>
          </p:cNvPr>
          <p:cNvSpPr/>
          <p:nvPr userDrawn="1"/>
        </p:nvSpPr>
        <p:spPr>
          <a:xfrm>
            <a:off x="5986959" y="3258657"/>
            <a:ext cx="225600" cy="225600"/>
          </a:xfrm>
          <a:prstGeom prst="ellipse">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21" name="Straight Connector 20">
            <a:extLst>
              <a:ext uri="{FF2B5EF4-FFF2-40B4-BE49-F238E27FC236}">
                <a16:creationId xmlns:a16="http://schemas.microsoft.com/office/drawing/2014/main" id="{9EFDE33C-70E8-39FC-78CB-0C13FC11ED58}"/>
              </a:ext>
            </a:extLst>
          </p:cNvPr>
          <p:cNvCxnSpPr>
            <a:cxnSpLocks/>
            <a:stCxn id="20" idx="4"/>
          </p:cNvCxnSpPr>
          <p:nvPr userDrawn="1"/>
        </p:nvCxnSpPr>
        <p:spPr>
          <a:xfrm>
            <a:off x="6099759" y="3484259"/>
            <a:ext cx="0" cy="214965"/>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568ECBAD-43BA-691A-8F35-F197EB4F6882}"/>
              </a:ext>
            </a:extLst>
          </p:cNvPr>
          <p:cNvSpPr/>
          <p:nvPr userDrawn="1"/>
        </p:nvSpPr>
        <p:spPr>
          <a:xfrm>
            <a:off x="8236275" y="3258657"/>
            <a:ext cx="225600" cy="225600"/>
          </a:xfrm>
          <a:prstGeom prst="ellipse">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24" name="Straight Connector 23">
            <a:extLst>
              <a:ext uri="{FF2B5EF4-FFF2-40B4-BE49-F238E27FC236}">
                <a16:creationId xmlns:a16="http://schemas.microsoft.com/office/drawing/2014/main" id="{C2E61BA6-4C06-4E3F-19D6-9A664C04B812}"/>
              </a:ext>
            </a:extLst>
          </p:cNvPr>
          <p:cNvCxnSpPr>
            <a:cxnSpLocks/>
            <a:stCxn id="23" idx="4"/>
          </p:cNvCxnSpPr>
          <p:nvPr userDrawn="1"/>
        </p:nvCxnSpPr>
        <p:spPr>
          <a:xfrm>
            <a:off x="8349075" y="3484257"/>
            <a:ext cx="0" cy="211537"/>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BC2F9775-FE16-F36C-7B43-4105EA0F0C79}"/>
              </a:ext>
            </a:extLst>
          </p:cNvPr>
          <p:cNvSpPr/>
          <p:nvPr userDrawn="1"/>
        </p:nvSpPr>
        <p:spPr>
          <a:xfrm>
            <a:off x="10488143" y="3258657"/>
            <a:ext cx="225600" cy="225600"/>
          </a:xfrm>
          <a:prstGeom prst="ellipse">
            <a:avLst/>
          </a:prstGeom>
          <a:solidFill>
            <a:schemeClr val="bg1"/>
          </a:solid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29" name="Straight Connector 28">
            <a:extLst>
              <a:ext uri="{FF2B5EF4-FFF2-40B4-BE49-F238E27FC236}">
                <a16:creationId xmlns:a16="http://schemas.microsoft.com/office/drawing/2014/main" id="{8F844678-3CE3-0BB5-4AB0-987E3B842B9F}"/>
              </a:ext>
            </a:extLst>
          </p:cNvPr>
          <p:cNvCxnSpPr>
            <a:cxnSpLocks/>
            <a:stCxn id="28" idx="4"/>
          </p:cNvCxnSpPr>
          <p:nvPr userDrawn="1"/>
        </p:nvCxnSpPr>
        <p:spPr>
          <a:xfrm>
            <a:off x="10600943" y="3484257"/>
            <a:ext cx="0" cy="211537"/>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31" name="Text Placeholder 30">
            <a:extLst>
              <a:ext uri="{FF2B5EF4-FFF2-40B4-BE49-F238E27FC236}">
                <a16:creationId xmlns:a16="http://schemas.microsoft.com/office/drawing/2014/main" id="{53B05A2C-F203-7066-E79F-8B7EADA5F4C8}"/>
              </a:ext>
            </a:extLst>
          </p:cNvPr>
          <p:cNvSpPr>
            <a:spLocks noGrp="1"/>
          </p:cNvSpPr>
          <p:nvPr>
            <p:ph type="body" sz="quarter" idx="15" hasCustomPrompt="1"/>
          </p:nvPr>
        </p:nvSpPr>
        <p:spPr>
          <a:xfrm>
            <a:off x="692150" y="3702218"/>
            <a:ext cx="1808163" cy="381000"/>
          </a:xfrm>
          <a:solidFill>
            <a:schemeClr val="accent1"/>
          </a:solidFill>
        </p:spPr>
        <p:txBody>
          <a:bodyPr anchor="ctr"/>
          <a:lstStyle>
            <a:lvl1pPr algn="ctr">
              <a:defRPr b="1">
                <a:solidFill>
                  <a:schemeClr val="bg1"/>
                </a:solidFill>
              </a:defRPr>
            </a:lvl1pPr>
          </a:lstStyle>
          <a:p>
            <a:pPr lvl="0"/>
            <a:r>
              <a:rPr lang="en-US"/>
              <a:t>January</a:t>
            </a:r>
          </a:p>
        </p:txBody>
      </p:sp>
      <p:sp>
        <p:nvSpPr>
          <p:cNvPr id="40" name="Text Placeholder 30">
            <a:extLst>
              <a:ext uri="{FF2B5EF4-FFF2-40B4-BE49-F238E27FC236}">
                <a16:creationId xmlns:a16="http://schemas.microsoft.com/office/drawing/2014/main" id="{B3EC13D8-3244-2C03-716C-60B1EF5A8C14}"/>
              </a:ext>
            </a:extLst>
          </p:cNvPr>
          <p:cNvSpPr>
            <a:spLocks noGrp="1"/>
          </p:cNvSpPr>
          <p:nvPr>
            <p:ph type="body" sz="quarter" idx="16" hasCustomPrompt="1"/>
          </p:nvPr>
        </p:nvSpPr>
        <p:spPr>
          <a:xfrm>
            <a:off x="2938473" y="3696343"/>
            <a:ext cx="1808163" cy="381000"/>
          </a:xfrm>
          <a:solidFill>
            <a:schemeClr val="accent2"/>
          </a:solidFill>
        </p:spPr>
        <p:txBody>
          <a:bodyPr anchor="ctr"/>
          <a:lstStyle>
            <a:lvl1pPr algn="ctr">
              <a:defRPr b="1">
                <a:solidFill>
                  <a:schemeClr val="bg1"/>
                </a:solidFill>
              </a:defRPr>
            </a:lvl1pPr>
          </a:lstStyle>
          <a:p>
            <a:pPr lvl="0"/>
            <a:r>
              <a:rPr lang="en-US"/>
              <a:t>February</a:t>
            </a:r>
          </a:p>
        </p:txBody>
      </p:sp>
      <p:sp>
        <p:nvSpPr>
          <p:cNvPr id="41" name="Text Placeholder 30">
            <a:extLst>
              <a:ext uri="{FF2B5EF4-FFF2-40B4-BE49-F238E27FC236}">
                <a16:creationId xmlns:a16="http://schemas.microsoft.com/office/drawing/2014/main" id="{F9123482-2D0D-908F-19A1-8BFC73E727D1}"/>
              </a:ext>
            </a:extLst>
          </p:cNvPr>
          <p:cNvSpPr>
            <a:spLocks noGrp="1"/>
          </p:cNvSpPr>
          <p:nvPr>
            <p:ph type="body" sz="quarter" idx="17" hasCustomPrompt="1"/>
          </p:nvPr>
        </p:nvSpPr>
        <p:spPr>
          <a:xfrm>
            <a:off x="5196852" y="3690468"/>
            <a:ext cx="1808163" cy="381000"/>
          </a:xfrm>
          <a:solidFill>
            <a:schemeClr val="accent3"/>
          </a:solidFill>
        </p:spPr>
        <p:txBody>
          <a:bodyPr anchor="ctr"/>
          <a:lstStyle>
            <a:lvl1pPr algn="ctr">
              <a:defRPr b="1">
                <a:solidFill>
                  <a:schemeClr val="bg1"/>
                </a:solidFill>
              </a:defRPr>
            </a:lvl1pPr>
          </a:lstStyle>
          <a:p>
            <a:pPr lvl="0"/>
            <a:r>
              <a:rPr lang="en-US"/>
              <a:t>March</a:t>
            </a:r>
          </a:p>
        </p:txBody>
      </p:sp>
      <p:sp>
        <p:nvSpPr>
          <p:cNvPr id="42" name="Text Placeholder 30">
            <a:extLst>
              <a:ext uri="{FF2B5EF4-FFF2-40B4-BE49-F238E27FC236}">
                <a16:creationId xmlns:a16="http://schemas.microsoft.com/office/drawing/2014/main" id="{2907D2A5-7DBF-533F-FE6E-5F34B298403E}"/>
              </a:ext>
            </a:extLst>
          </p:cNvPr>
          <p:cNvSpPr>
            <a:spLocks noGrp="1"/>
          </p:cNvSpPr>
          <p:nvPr>
            <p:ph type="body" sz="quarter" idx="18" hasCustomPrompt="1"/>
          </p:nvPr>
        </p:nvSpPr>
        <p:spPr>
          <a:xfrm>
            <a:off x="7445365" y="3684593"/>
            <a:ext cx="1808163" cy="381000"/>
          </a:xfrm>
          <a:solidFill>
            <a:schemeClr val="accent4"/>
          </a:solidFill>
        </p:spPr>
        <p:txBody>
          <a:bodyPr anchor="ctr"/>
          <a:lstStyle>
            <a:lvl1pPr algn="ctr">
              <a:defRPr b="1">
                <a:solidFill>
                  <a:schemeClr val="bg1"/>
                </a:solidFill>
              </a:defRPr>
            </a:lvl1pPr>
          </a:lstStyle>
          <a:p>
            <a:pPr lvl="0"/>
            <a:r>
              <a:rPr lang="en-US"/>
              <a:t>April</a:t>
            </a:r>
          </a:p>
        </p:txBody>
      </p:sp>
      <p:sp>
        <p:nvSpPr>
          <p:cNvPr id="43" name="Text Placeholder 30">
            <a:extLst>
              <a:ext uri="{FF2B5EF4-FFF2-40B4-BE49-F238E27FC236}">
                <a16:creationId xmlns:a16="http://schemas.microsoft.com/office/drawing/2014/main" id="{2D255EAC-D1DA-6013-5FE7-2F71F1CADDEE}"/>
              </a:ext>
            </a:extLst>
          </p:cNvPr>
          <p:cNvSpPr>
            <a:spLocks noGrp="1"/>
          </p:cNvSpPr>
          <p:nvPr>
            <p:ph type="body" sz="quarter" idx="19" hasCustomPrompt="1"/>
          </p:nvPr>
        </p:nvSpPr>
        <p:spPr>
          <a:xfrm>
            <a:off x="9698037" y="3678718"/>
            <a:ext cx="1808163" cy="381000"/>
          </a:xfrm>
          <a:solidFill>
            <a:schemeClr val="accent5"/>
          </a:solidFill>
        </p:spPr>
        <p:txBody>
          <a:bodyPr anchor="ctr"/>
          <a:lstStyle>
            <a:lvl1pPr algn="ctr">
              <a:defRPr b="1">
                <a:solidFill>
                  <a:schemeClr val="bg1"/>
                </a:solidFill>
              </a:defRPr>
            </a:lvl1pPr>
          </a:lstStyle>
          <a:p>
            <a:pPr lvl="0"/>
            <a:r>
              <a:rPr lang="en-US"/>
              <a:t>Day of Launch</a:t>
            </a:r>
          </a:p>
        </p:txBody>
      </p:sp>
      <p:sp>
        <p:nvSpPr>
          <p:cNvPr id="45" name="Text Placeholder 44">
            <a:extLst>
              <a:ext uri="{FF2B5EF4-FFF2-40B4-BE49-F238E27FC236}">
                <a16:creationId xmlns:a16="http://schemas.microsoft.com/office/drawing/2014/main" id="{FBAE0302-3EFF-DA74-B9AF-277E6303CEBB}"/>
              </a:ext>
            </a:extLst>
          </p:cNvPr>
          <p:cNvSpPr>
            <a:spLocks noGrp="1"/>
          </p:cNvSpPr>
          <p:nvPr>
            <p:ph type="body" sz="quarter" idx="20"/>
          </p:nvPr>
        </p:nvSpPr>
        <p:spPr>
          <a:xfrm>
            <a:off x="692150" y="4306888"/>
            <a:ext cx="1808163"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6" name="Text Placeholder 44">
            <a:extLst>
              <a:ext uri="{FF2B5EF4-FFF2-40B4-BE49-F238E27FC236}">
                <a16:creationId xmlns:a16="http://schemas.microsoft.com/office/drawing/2014/main" id="{2C31EE18-2FB0-BD36-FD5C-AD1C587FD5DF}"/>
              </a:ext>
            </a:extLst>
          </p:cNvPr>
          <p:cNvSpPr>
            <a:spLocks noGrp="1"/>
          </p:cNvSpPr>
          <p:nvPr>
            <p:ph type="body" sz="quarter" idx="21"/>
          </p:nvPr>
        </p:nvSpPr>
        <p:spPr>
          <a:xfrm>
            <a:off x="2938473" y="4306739"/>
            <a:ext cx="1808163"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7" name="Text Placeholder 44">
            <a:extLst>
              <a:ext uri="{FF2B5EF4-FFF2-40B4-BE49-F238E27FC236}">
                <a16:creationId xmlns:a16="http://schemas.microsoft.com/office/drawing/2014/main" id="{E07B5958-EAA6-C4B4-0B6E-665C33B96724}"/>
              </a:ext>
            </a:extLst>
          </p:cNvPr>
          <p:cNvSpPr>
            <a:spLocks noGrp="1"/>
          </p:cNvSpPr>
          <p:nvPr>
            <p:ph type="body" sz="quarter" idx="22"/>
          </p:nvPr>
        </p:nvSpPr>
        <p:spPr>
          <a:xfrm>
            <a:off x="5184795" y="4306739"/>
            <a:ext cx="1808163"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8" name="Text Placeholder 44">
            <a:extLst>
              <a:ext uri="{FF2B5EF4-FFF2-40B4-BE49-F238E27FC236}">
                <a16:creationId xmlns:a16="http://schemas.microsoft.com/office/drawing/2014/main" id="{2B79BBAB-48A7-2667-2FDB-D2400A5446F8}"/>
              </a:ext>
            </a:extLst>
          </p:cNvPr>
          <p:cNvSpPr>
            <a:spLocks noGrp="1"/>
          </p:cNvSpPr>
          <p:nvPr>
            <p:ph type="body" sz="quarter" idx="23"/>
          </p:nvPr>
        </p:nvSpPr>
        <p:spPr>
          <a:xfrm>
            <a:off x="7445365" y="4306739"/>
            <a:ext cx="1808163"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9" name="Text Placeholder 44">
            <a:extLst>
              <a:ext uri="{FF2B5EF4-FFF2-40B4-BE49-F238E27FC236}">
                <a16:creationId xmlns:a16="http://schemas.microsoft.com/office/drawing/2014/main" id="{8E8D3C71-B366-9928-DCF2-CF283AFCB272}"/>
              </a:ext>
            </a:extLst>
          </p:cNvPr>
          <p:cNvSpPr>
            <a:spLocks noGrp="1"/>
          </p:cNvSpPr>
          <p:nvPr>
            <p:ph type="body" sz="quarter" idx="24"/>
          </p:nvPr>
        </p:nvSpPr>
        <p:spPr>
          <a:xfrm>
            <a:off x="9698037" y="4306739"/>
            <a:ext cx="1808163"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5900056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154328" y="805434"/>
            <a:ext cx="5340096" cy="877824"/>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8" name="Text Placeholder 7">
            <a:extLst>
              <a:ext uri="{FF2B5EF4-FFF2-40B4-BE49-F238E27FC236}">
                <a16:creationId xmlns:a16="http://schemas.microsoft.com/office/drawing/2014/main" id="{B119DA55-BAF0-37BB-E0C0-E1B41479AE3C}"/>
              </a:ext>
            </a:extLst>
          </p:cNvPr>
          <p:cNvSpPr>
            <a:spLocks noGrp="1"/>
          </p:cNvSpPr>
          <p:nvPr>
            <p:ph type="body" sz="quarter" idx="14" hasCustomPrompt="1"/>
          </p:nvPr>
        </p:nvSpPr>
        <p:spPr>
          <a:xfrm>
            <a:off x="692151" y="1105956"/>
            <a:ext cx="4437063" cy="276999"/>
          </a:xfrm>
        </p:spPr>
        <p:txBody>
          <a:bodyPr>
            <a:noAutofit/>
          </a:bodyPr>
          <a:lstStyle>
            <a:lvl1pPr>
              <a:defRPr sz="1800"/>
            </a:lvl1pPr>
          </a:lstStyle>
          <a:p>
            <a:pPr lvl="0"/>
            <a:r>
              <a:rPr lang="en-US"/>
              <a:t>Click to add text</a:t>
            </a:r>
          </a:p>
        </p:txBody>
      </p:sp>
      <p:sp>
        <p:nvSpPr>
          <p:cNvPr id="19" name="Round Diagonal Corner Rectangle 18">
            <a:extLst>
              <a:ext uri="{FF2B5EF4-FFF2-40B4-BE49-F238E27FC236}">
                <a16:creationId xmlns:a16="http://schemas.microsoft.com/office/drawing/2014/main" id="{470294CA-A2C5-765B-3EE5-201666BA24B7}"/>
              </a:ext>
            </a:extLst>
          </p:cNvPr>
          <p:cNvSpPr/>
          <p:nvPr userDrawn="1"/>
        </p:nvSpPr>
        <p:spPr>
          <a:xfrm>
            <a:off x="685799" y="2132097"/>
            <a:ext cx="7173487" cy="3748002"/>
          </a:xfrm>
          <a:prstGeom prst="round2DiagRect">
            <a:avLst>
              <a:gd name="adj1" fmla="val 0"/>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51">
              <a:solidFill>
                <a:schemeClr val="tx2"/>
              </a:solidFill>
            </a:endParaRPr>
          </a:p>
        </p:txBody>
      </p:sp>
      <p:sp>
        <p:nvSpPr>
          <p:cNvPr id="36" name="Picture Placeholder 35">
            <a:extLst>
              <a:ext uri="{FF2B5EF4-FFF2-40B4-BE49-F238E27FC236}">
                <a16:creationId xmlns:a16="http://schemas.microsoft.com/office/drawing/2014/main" id="{A30CE16C-A813-7958-D787-4F0EEC596A3F}"/>
              </a:ext>
            </a:extLst>
          </p:cNvPr>
          <p:cNvSpPr>
            <a:spLocks noGrp="1"/>
          </p:cNvSpPr>
          <p:nvPr>
            <p:ph type="pic" sz="quarter" idx="16"/>
          </p:nvPr>
        </p:nvSpPr>
        <p:spPr>
          <a:xfrm>
            <a:off x="7985993" y="2132096"/>
            <a:ext cx="3520209" cy="3747998"/>
          </a:xfrm>
        </p:spPr>
        <p:txBody>
          <a:bodyPr/>
          <a:lstStyle/>
          <a:p>
            <a:r>
              <a:rPr lang="en-US"/>
              <a:t>Click icon to add picture</a:t>
            </a:r>
          </a:p>
        </p:txBody>
      </p:sp>
      <p:sp>
        <p:nvSpPr>
          <p:cNvPr id="39" name="Text Placeholder 38">
            <a:extLst>
              <a:ext uri="{FF2B5EF4-FFF2-40B4-BE49-F238E27FC236}">
                <a16:creationId xmlns:a16="http://schemas.microsoft.com/office/drawing/2014/main" id="{31440925-CFE8-BC74-51A9-3E21BD8E32C1}"/>
              </a:ext>
            </a:extLst>
          </p:cNvPr>
          <p:cNvSpPr>
            <a:spLocks noGrp="1"/>
          </p:cNvSpPr>
          <p:nvPr>
            <p:ph type="body" sz="quarter" idx="17" hasCustomPrompt="1"/>
          </p:nvPr>
        </p:nvSpPr>
        <p:spPr>
          <a:xfrm>
            <a:off x="3436463" y="2470662"/>
            <a:ext cx="4090988" cy="3070429"/>
          </a:xfrm>
        </p:spPr>
        <p:txBody>
          <a:bodyPr/>
          <a:lstStyle/>
          <a:p>
            <a:pPr lvl="0"/>
            <a:r>
              <a:rPr lang="en-US"/>
              <a:t>Overview Text Here</a:t>
            </a:r>
          </a:p>
        </p:txBody>
      </p:sp>
      <p:pic>
        <p:nvPicPr>
          <p:cNvPr id="4" name="Graphic 3">
            <a:extLst>
              <a:ext uri="{FF2B5EF4-FFF2-40B4-BE49-F238E27FC236}">
                <a16:creationId xmlns:a16="http://schemas.microsoft.com/office/drawing/2014/main" id="{678F4FF5-3EDB-657E-8564-2366463A969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84913122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ase Study - 3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8" name="Text Placeholder 7">
            <a:extLst>
              <a:ext uri="{FF2B5EF4-FFF2-40B4-BE49-F238E27FC236}">
                <a16:creationId xmlns:a16="http://schemas.microsoft.com/office/drawing/2014/main" id="{B119DA55-BAF0-37BB-E0C0-E1B41479AE3C}"/>
              </a:ext>
            </a:extLst>
          </p:cNvPr>
          <p:cNvSpPr>
            <a:spLocks noGrp="1"/>
          </p:cNvSpPr>
          <p:nvPr>
            <p:ph type="body" sz="quarter" idx="14" hasCustomPrompt="1"/>
          </p:nvPr>
        </p:nvSpPr>
        <p:spPr>
          <a:xfrm>
            <a:off x="692151" y="1105956"/>
            <a:ext cx="4437063" cy="276999"/>
          </a:xfrm>
        </p:spPr>
        <p:txBody>
          <a:bodyPr>
            <a:noAutofit/>
          </a:bodyPr>
          <a:lstStyle>
            <a:lvl1pPr>
              <a:defRPr sz="1800"/>
            </a:lvl1pPr>
          </a:lstStyle>
          <a:p>
            <a:pPr lvl="0"/>
            <a:r>
              <a:rPr lang="en-US"/>
              <a:t>Click to add text</a:t>
            </a:r>
          </a:p>
        </p:txBody>
      </p:sp>
      <p:sp>
        <p:nvSpPr>
          <p:cNvPr id="19" name="Round Diagonal Corner Rectangle 18">
            <a:extLst>
              <a:ext uri="{FF2B5EF4-FFF2-40B4-BE49-F238E27FC236}">
                <a16:creationId xmlns:a16="http://schemas.microsoft.com/office/drawing/2014/main" id="{470294CA-A2C5-765B-3EE5-201666BA24B7}"/>
              </a:ext>
            </a:extLst>
          </p:cNvPr>
          <p:cNvSpPr/>
          <p:nvPr userDrawn="1"/>
        </p:nvSpPr>
        <p:spPr>
          <a:xfrm>
            <a:off x="685800" y="2132097"/>
            <a:ext cx="10808625" cy="3748002"/>
          </a:xfrm>
          <a:prstGeom prst="round2DiagRect">
            <a:avLst>
              <a:gd name="adj1" fmla="val 0"/>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51">
              <a:solidFill>
                <a:schemeClr val="tx2"/>
              </a:solidFill>
            </a:endParaRPr>
          </a:p>
        </p:txBody>
      </p:sp>
      <p:sp>
        <p:nvSpPr>
          <p:cNvPr id="39" name="Text Placeholder 38">
            <a:extLst>
              <a:ext uri="{FF2B5EF4-FFF2-40B4-BE49-F238E27FC236}">
                <a16:creationId xmlns:a16="http://schemas.microsoft.com/office/drawing/2014/main" id="{31440925-CFE8-BC74-51A9-3E21BD8E32C1}"/>
              </a:ext>
            </a:extLst>
          </p:cNvPr>
          <p:cNvSpPr>
            <a:spLocks noGrp="1"/>
          </p:cNvSpPr>
          <p:nvPr>
            <p:ph type="body" sz="quarter" idx="17" hasCustomPrompt="1"/>
          </p:nvPr>
        </p:nvSpPr>
        <p:spPr>
          <a:xfrm>
            <a:off x="1019597" y="3940092"/>
            <a:ext cx="1892459" cy="1600999"/>
          </a:xfrm>
        </p:spPr>
        <p:txBody>
          <a:bodyPr/>
          <a:lstStyle>
            <a:lvl1pPr>
              <a:defRPr sz="1100"/>
            </a:lvl1pPr>
          </a:lstStyle>
          <a:p>
            <a:pPr lvl="0"/>
            <a:r>
              <a:rPr lang="en-US"/>
              <a:t>Overview Text Here</a:t>
            </a:r>
          </a:p>
        </p:txBody>
      </p:sp>
      <p:sp>
        <p:nvSpPr>
          <p:cNvPr id="35" name="Text Placeholder 34">
            <a:extLst>
              <a:ext uri="{FF2B5EF4-FFF2-40B4-BE49-F238E27FC236}">
                <a16:creationId xmlns:a16="http://schemas.microsoft.com/office/drawing/2014/main" id="{EE93FDE1-B2A1-E0A2-6E46-CA4576DF6AE6}"/>
              </a:ext>
            </a:extLst>
          </p:cNvPr>
          <p:cNvSpPr>
            <a:spLocks noGrp="1"/>
          </p:cNvSpPr>
          <p:nvPr>
            <p:ph type="body" sz="quarter" idx="18"/>
          </p:nvPr>
        </p:nvSpPr>
        <p:spPr>
          <a:xfrm>
            <a:off x="3822004" y="2467666"/>
            <a:ext cx="2112264" cy="409575"/>
          </a:xfrm>
        </p:spPr>
        <p:txBody>
          <a:bodyPr/>
          <a:lstStyle>
            <a:lvl1pPr>
              <a:buFontTx/>
              <a:buNone/>
              <a:defRPr sz="1400" b="1"/>
            </a:lvl1pPr>
            <a:lvl2pPr marL="201163" indent="0">
              <a:buFontTx/>
              <a:buNone/>
              <a:defRPr sz="1400" b="1"/>
            </a:lvl2pPr>
            <a:lvl3pPr marL="402326" indent="0">
              <a:buFontTx/>
              <a:buNone/>
              <a:defRPr sz="1400" b="1"/>
            </a:lvl3pPr>
            <a:lvl4pPr marL="603489" indent="0">
              <a:buFontTx/>
              <a:buNone/>
              <a:defRPr sz="1400" b="1"/>
            </a:lvl4pPr>
            <a:lvl5pPr marL="804652" indent="0">
              <a:buFontTx/>
              <a:buNone/>
              <a:defRPr sz="1400" b="1"/>
            </a:lvl5pPr>
          </a:lstStyle>
          <a:p>
            <a:pPr lvl="0"/>
            <a:r>
              <a:rPr lang="en-US"/>
              <a:t>Click to edit Master text styles</a:t>
            </a:r>
          </a:p>
        </p:txBody>
      </p:sp>
      <p:sp>
        <p:nvSpPr>
          <p:cNvPr id="37" name="Text Placeholder 34">
            <a:extLst>
              <a:ext uri="{FF2B5EF4-FFF2-40B4-BE49-F238E27FC236}">
                <a16:creationId xmlns:a16="http://schemas.microsoft.com/office/drawing/2014/main" id="{81949149-2109-7FF1-00B9-1D7D23129BCD}"/>
              </a:ext>
            </a:extLst>
          </p:cNvPr>
          <p:cNvSpPr>
            <a:spLocks noGrp="1"/>
          </p:cNvSpPr>
          <p:nvPr>
            <p:ph type="body" sz="quarter" idx="19"/>
          </p:nvPr>
        </p:nvSpPr>
        <p:spPr>
          <a:xfrm>
            <a:off x="3822004" y="3063680"/>
            <a:ext cx="2112264" cy="2480017"/>
          </a:xfrm>
        </p:spPr>
        <p:txBody>
          <a:bodyPr/>
          <a:lstStyle>
            <a:lvl1pPr>
              <a:buFontTx/>
              <a:buNone/>
              <a:defRPr sz="1200" b="0"/>
            </a:lvl1pPr>
            <a:lvl2pPr marL="201163" indent="0">
              <a:buFontTx/>
              <a:buNone/>
              <a:defRPr sz="1200" b="0"/>
            </a:lvl2pPr>
            <a:lvl3pPr marL="402326" indent="0">
              <a:buFontTx/>
              <a:buNone/>
              <a:defRPr sz="1200" b="0"/>
            </a:lvl3pPr>
            <a:lvl4pPr marL="603489" indent="0">
              <a:buFontTx/>
              <a:buNone/>
              <a:defRPr sz="1200" b="0"/>
            </a:lvl4pPr>
            <a:lvl5pPr marL="804652" indent="0">
              <a:buFontTx/>
              <a:buNone/>
              <a:defRPr sz="1200" b="0"/>
            </a:lvl5pPr>
          </a:lstStyle>
          <a:p>
            <a:pPr lvl="0"/>
            <a:r>
              <a:rPr lang="en-US"/>
              <a:t>Click to edit Master text styles</a:t>
            </a:r>
          </a:p>
        </p:txBody>
      </p:sp>
      <p:sp>
        <p:nvSpPr>
          <p:cNvPr id="40" name="Text Placeholder 34">
            <a:extLst>
              <a:ext uri="{FF2B5EF4-FFF2-40B4-BE49-F238E27FC236}">
                <a16:creationId xmlns:a16="http://schemas.microsoft.com/office/drawing/2014/main" id="{04DD26D8-A2B4-290D-3E18-49F098D16AF2}"/>
              </a:ext>
            </a:extLst>
          </p:cNvPr>
          <p:cNvSpPr>
            <a:spLocks noGrp="1"/>
          </p:cNvSpPr>
          <p:nvPr>
            <p:ph type="body" sz="quarter" idx="20"/>
          </p:nvPr>
        </p:nvSpPr>
        <p:spPr>
          <a:xfrm>
            <a:off x="6443645" y="2467666"/>
            <a:ext cx="2112264" cy="409575"/>
          </a:xfrm>
        </p:spPr>
        <p:txBody>
          <a:bodyPr/>
          <a:lstStyle>
            <a:lvl1pPr>
              <a:buFontTx/>
              <a:buNone/>
              <a:defRPr sz="1400" b="1"/>
            </a:lvl1pPr>
            <a:lvl2pPr marL="201163" indent="0">
              <a:buFontTx/>
              <a:buNone/>
              <a:defRPr sz="1400" b="1"/>
            </a:lvl2pPr>
            <a:lvl3pPr marL="402326" indent="0">
              <a:buFontTx/>
              <a:buNone/>
              <a:defRPr sz="1400" b="1"/>
            </a:lvl3pPr>
            <a:lvl4pPr marL="603489" indent="0">
              <a:buFontTx/>
              <a:buNone/>
              <a:defRPr sz="1400" b="1"/>
            </a:lvl4pPr>
            <a:lvl5pPr marL="804652" indent="0">
              <a:buFontTx/>
              <a:buNone/>
              <a:defRPr sz="1400" b="1"/>
            </a:lvl5pPr>
          </a:lstStyle>
          <a:p>
            <a:pPr lvl="0"/>
            <a:r>
              <a:rPr lang="en-US"/>
              <a:t>Click to edit Master text styles</a:t>
            </a:r>
          </a:p>
        </p:txBody>
      </p:sp>
      <p:sp>
        <p:nvSpPr>
          <p:cNvPr id="41" name="Text Placeholder 34">
            <a:extLst>
              <a:ext uri="{FF2B5EF4-FFF2-40B4-BE49-F238E27FC236}">
                <a16:creationId xmlns:a16="http://schemas.microsoft.com/office/drawing/2014/main" id="{B0655683-D91D-F757-D31A-F7FFE0545DF2}"/>
              </a:ext>
            </a:extLst>
          </p:cNvPr>
          <p:cNvSpPr>
            <a:spLocks noGrp="1"/>
          </p:cNvSpPr>
          <p:nvPr>
            <p:ph type="body" sz="quarter" idx="21"/>
          </p:nvPr>
        </p:nvSpPr>
        <p:spPr>
          <a:xfrm>
            <a:off x="6443645" y="3063680"/>
            <a:ext cx="2112264" cy="2480017"/>
          </a:xfrm>
        </p:spPr>
        <p:txBody>
          <a:bodyPr/>
          <a:lstStyle>
            <a:lvl1pPr>
              <a:buFontTx/>
              <a:buNone/>
              <a:defRPr sz="1200" b="0"/>
            </a:lvl1pPr>
            <a:lvl2pPr marL="201163" indent="0">
              <a:buFontTx/>
              <a:buNone/>
              <a:defRPr sz="1200" b="0"/>
            </a:lvl2pPr>
            <a:lvl3pPr marL="402326" indent="0">
              <a:buFontTx/>
              <a:buNone/>
              <a:defRPr sz="1200" b="0"/>
            </a:lvl3pPr>
            <a:lvl4pPr marL="603489" indent="0">
              <a:buFontTx/>
              <a:buNone/>
              <a:defRPr sz="1200" b="0"/>
            </a:lvl4pPr>
            <a:lvl5pPr marL="804652" indent="0">
              <a:buFontTx/>
              <a:buNone/>
              <a:defRPr sz="1200" b="0"/>
            </a:lvl5pPr>
          </a:lstStyle>
          <a:p>
            <a:pPr lvl="0"/>
            <a:r>
              <a:rPr lang="en-US"/>
              <a:t>Click to edit Master text styles</a:t>
            </a:r>
          </a:p>
        </p:txBody>
      </p:sp>
      <p:sp>
        <p:nvSpPr>
          <p:cNvPr id="42" name="Text Placeholder 34">
            <a:extLst>
              <a:ext uri="{FF2B5EF4-FFF2-40B4-BE49-F238E27FC236}">
                <a16:creationId xmlns:a16="http://schemas.microsoft.com/office/drawing/2014/main" id="{9D9F4D64-C0A8-9FCB-F2AC-F0D8C3C559D8}"/>
              </a:ext>
            </a:extLst>
          </p:cNvPr>
          <p:cNvSpPr>
            <a:spLocks noGrp="1"/>
          </p:cNvSpPr>
          <p:nvPr>
            <p:ph type="body" sz="quarter" idx="22"/>
          </p:nvPr>
        </p:nvSpPr>
        <p:spPr>
          <a:xfrm>
            <a:off x="9065287" y="2467666"/>
            <a:ext cx="2112264" cy="409575"/>
          </a:xfrm>
        </p:spPr>
        <p:txBody>
          <a:bodyPr/>
          <a:lstStyle>
            <a:lvl1pPr>
              <a:buFontTx/>
              <a:buNone/>
              <a:defRPr sz="1400" b="1"/>
            </a:lvl1pPr>
            <a:lvl2pPr marL="201163" indent="0">
              <a:buFontTx/>
              <a:buNone/>
              <a:defRPr sz="1400" b="1"/>
            </a:lvl2pPr>
            <a:lvl3pPr marL="402326" indent="0">
              <a:buFontTx/>
              <a:buNone/>
              <a:defRPr sz="1400" b="1"/>
            </a:lvl3pPr>
            <a:lvl4pPr marL="603489" indent="0">
              <a:buFontTx/>
              <a:buNone/>
              <a:defRPr sz="1400" b="1"/>
            </a:lvl4pPr>
            <a:lvl5pPr marL="804652" indent="0">
              <a:buFontTx/>
              <a:buNone/>
              <a:defRPr sz="1400" b="1"/>
            </a:lvl5pPr>
          </a:lstStyle>
          <a:p>
            <a:pPr lvl="0"/>
            <a:r>
              <a:rPr lang="en-US"/>
              <a:t>Click to edit Master text styles</a:t>
            </a:r>
          </a:p>
        </p:txBody>
      </p:sp>
      <p:sp>
        <p:nvSpPr>
          <p:cNvPr id="43" name="Text Placeholder 34">
            <a:extLst>
              <a:ext uri="{FF2B5EF4-FFF2-40B4-BE49-F238E27FC236}">
                <a16:creationId xmlns:a16="http://schemas.microsoft.com/office/drawing/2014/main" id="{B216C8AB-56F9-1B06-5F58-D4D962D8CDEA}"/>
              </a:ext>
            </a:extLst>
          </p:cNvPr>
          <p:cNvSpPr>
            <a:spLocks noGrp="1"/>
          </p:cNvSpPr>
          <p:nvPr>
            <p:ph type="body" sz="quarter" idx="23"/>
          </p:nvPr>
        </p:nvSpPr>
        <p:spPr>
          <a:xfrm>
            <a:off x="9065287" y="3063680"/>
            <a:ext cx="2112264" cy="2480017"/>
          </a:xfrm>
        </p:spPr>
        <p:txBody>
          <a:bodyPr/>
          <a:lstStyle>
            <a:lvl1pPr>
              <a:buFontTx/>
              <a:buNone/>
              <a:defRPr sz="1200" b="0"/>
            </a:lvl1pPr>
            <a:lvl2pPr marL="201163" indent="0">
              <a:buFontTx/>
              <a:buNone/>
              <a:defRPr sz="1200" b="0"/>
            </a:lvl2pPr>
            <a:lvl3pPr marL="402326" indent="0">
              <a:buFontTx/>
              <a:buNone/>
              <a:defRPr sz="1200" b="0"/>
            </a:lvl3pPr>
            <a:lvl4pPr marL="603489" indent="0">
              <a:buFontTx/>
              <a:buNone/>
              <a:defRPr sz="1200" b="0"/>
            </a:lvl4pPr>
            <a:lvl5pPr marL="804652" indent="0">
              <a:buFontTx/>
              <a:buNone/>
              <a:defRPr sz="1200" b="0"/>
            </a:lvl5pPr>
          </a:lstStyle>
          <a:p>
            <a:pPr lvl="0"/>
            <a:r>
              <a:rPr lang="en-US"/>
              <a:t>Click to edit Master text styles</a:t>
            </a:r>
          </a:p>
        </p:txBody>
      </p:sp>
      <p:pic>
        <p:nvPicPr>
          <p:cNvPr id="3" name="Graphic 2">
            <a:extLst>
              <a:ext uri="{FF2B5EF4-FFF2-40B4-BE49-F238E27FC236}">
                <a16:creationId xmlns:a16="http://schemas.microsoft.com/office/drawing/2014/main" id="{B6C6DEF1-5B06-08AC-717C-ADA2CDFE009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63068025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olid Blue Large Tex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1" y="3152001"/>
            <a:ext cx="7040879" cy="553998"/>
          </a:xfrm>
        </p:spPr>
        <p:txBody>
          <a:bodyPr vert="horz" lIns="0" tIns="0" rIns="0" bIns="0" rtlCol="0" anchor="ctr">
            <a:noAutofit/>
          </a:bodyPr>
          <a:lstStyle>
            <a:lvl1pPr>
              <a:defRPr lang="en-US" sz="4000" b="1" i="0" kern="1200" dirty="0">
                <a:solidFill>
                  <a:schemeClr val="accent2"/>
                </a:solidFill>
                <a:latin typeface="+mj-lt"/>
                <a:ea typeface="+mj-ea"/>
                <a:cs typeface="+mj-cs"/>
              </a:defRPr>
            </a:lvl1pPr>
          </a:lstStyle>
          <a:p>
            <a:pPr lvl="0"/>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3" name="Graphic 2">
            <a:extLst>
              <a:ext uri="{FF2B5EF4-FFF2-40B4-BE49-F238E27FC236}">
                <a16:creationId xmlns:a16="http://schemas.microsoft.com/office/drawing/2014/main" id="{9E35DF3B-BEED-BD60-F2DD-5FD7B55B8C9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289020101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Gradient Large Text">
    <p:bg>
      <p:bgPr>
        <a:gradFill>
          <a:gsLst>
            <a:gs pos="61000">
              <a:schemeClr val="accent2">
                <a:lumMod val="50000"/>
              </a:schemeClr>
            </a:gs>
            <a:gs pos="0">
              <a:schemeClr val="accent1"/>
            </a:gs>
            <a:gs pos="100000">
              <a:schemeClr val="accent2"/>
            </a:gs>
          </a:gsLst>
          <a:lin ang="2700000" scaled="1"/>
        </a:gra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266D09A-C712-99C5-9E8F-33F302DEF35B}"/>
              </a:ext>
            </a:extLst>
          </p:cNvPr>
          <p:cNvPicPr>
            <a:picLocks noChangeAspect="1"/>
          </p:cNvPicPr>
          <p:nvPr userDrawn="1"/>
        </p:nvPicPr>
        <p:blipFill>
          <a:blip r:embed="rId2"/>
          <a:stretch>
            <a:fillRect/>
          </a:stretch>
        </p:blipFill>
        <p:spPr>
          <a:xfrm>
            <a:off x="685800" y="6172202"/>
            <a:ext cx="877824" cy="191091"/>
          </a:xfrm>
          <a:prstGeom prst="rect">
            <a:avLst/>
          </a:prstGeom>
        </p:spPr>
      </p:pic>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2" y="3152001"/>
            <a:ext cx="6812279" cy="553998"/>
          </a:xfrm>
        </p:spPr>
        <p:txBody>
          <a:bodyPr vert="horz" lIns="0" tIns="0" rIns="0" bIns="0" rtlCol="0" anchor="ctr">
            <a:noAutofit/>
          </a:bodyPr>
          <a:lstStyle>
            <a:lvl1pPr>
              <a:defRPr lang="en-US" sz="4000" b="1" i="0" kern="1200" dirty="0">
                <a:solidFill>
                  <a:schemeClr val="bg1"/>
                </a:solidFill>
                <a:latin typeface="Cambria" panose="02040503050406030204" pitchFamily="18" charset="0"/>
                <a:ea typeface="+mj-ea"/>
                <a:cs typeface="+mj-cs"/>
              </a:defRPr>
            </a:lvl1pPr>
          </a:lstStyle>
          <a:p>
            <a:pPr lvl="0"/>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lvl1pPr>
              <a:defRPr>
                <a:solidFill>
                  <a:schemeClr val="bg1"/>
                </a:solidFill>
              </a:defRPr>
            </a:lvl1pPr>
          </a:lstStyle>
          <a:p>
            <a:fld id="{1FAE0358-8572-0247-A8EC-B326082CFE2D}" type="slidenum">
              <a:rPr lang="en-US" smtClean="0"/>
              <a:pPr/>
              <a:t>‹nº›</a:t>
            </a:fld>
            <a:endParaRPr lang="en-US"/>
          </a:p>
        </p:txBody>
      </p:sp>
    </p:spTree>
    <p:extLst>
      <p:ext uri="{BB962C8B-B14F-4D97-AF65-F5344CB8AC3E}">
        <p14:creationId xmlns:p14="http://schemas.microsoft.com/office/powerpoint/2010/main" val="428493613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Logo Endcap">
    <p:bg>
      <p:bgPr>
        <a:solidFill>
          <a:schemeClr val="accent1"/>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E639C78F-6E57-F7B6-8464-E7C3FEB13E2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81600" y="3229496"/>
            <a:ext cx="1828800" cy="399013"/>
          </a:xfrm>
          <a:prstGeom prst="rect">
            <a:avLst/>
          </a:prstGeom>
        </p:spPr>
      </p:pic>
    </p:spTree>
    <p:extLst>
      <p:ext uri="{BB962C8B-B14F-4D97-AF65-F5344CB8AC3E}">
        <p14:creationId xmlns:p14="http://schemas.microsoft.com/office/powerpoint/2010/main" val="3280737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Firm Overview – Map Whit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2" name="BLUE MAP">
            <a:extLst>
              <a:ext uri="{FF2B5EF4-FFF2-40B4-BE49-F238E27FC236}">
                <a16:creationId xmlns:a16="http://schemas.microsoft.com/office/drawing/2014/main" id="{CC32141D-29C8-2D21-7345-0460CD1B4868}"/>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p:blipFill>
        <p:spPr>
          <a:xfrm>
            <a:off x="3914161" y="684980"/>
            <a:ext cx="7720604" cy="4083342"/>
          </a:xfrm>
          <a:prstGeom prst="rect">
            <a:avLst/>
          </a:prstGeom>
        </p:spPr>
      </p:pic>
      <p:sp>
        <p:nvSpPr>
          <p:cNvPr id="3" name="Google Shape;270;p8">
            <a:extLst>
              <a:ext uri="{FF2B5EF4-FFF2-40B4-BE49-F238E27FC236}">
                <a16:creationId xmlns:a16="http://schemas.microsoft.com/office/drawing/2014/main" id="{38ED740C-746D-DF1E-C6A7-D72601FD42A3}"/>
              </a:ext>
            </a:extLst>
          </p:cNvPr>
          <p:cNvSpPr txBox="1"/>
          <p:nvPr userDrawn="1"/>
        </p:nvSpPr>
        <p:spPr>
          <a:xfrm>
            <a:off x="5396263" y="5125125"/>
            <a:ext cx="862195"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CA" sz="3600" b="1">
                <a:solidFill>
                  <a:schemeClr val="accent2"/>
                </a:solidFill>
                <a:latin typeface="+mj-lt"/>
                <a:ea typeface="Arial"/>
                <a:cs typeface="Arial"/>
                <a:sym typeface="Arial"/>
              </a:rPr>
              <a:t>41</a:t>
            </a:r>
            <a:endParaRPr sz="3600">
              <a:solidFill>
                <a:schemeClr val="accent2"/>
              </a:solidFill>
              <a:latin typeface="+mj-lt"/>
            </a:endParaRPr>
          </a:p>
        </p:txBody>
      </p:sp>
      <p:sp>
        <p:nvSpPr>
          <p:cNvPr id="4" name="Google Shape;271;p8">
            <a:extLst>
              <a:ext uri="{FF2B5EF4-FFF2-40B4-BE49-F238E27FC236}">
                <a16:creationId xmlns:a16="http://schemas.microsoft.com/office/drawing/2014/main" id="{983BAC08-1388-5121-25B4-B32F4289979F}"/>
              </a:ext>
            </a:extLst>
          </p:cNvPr>
          <p:cNvSpPr txBox="1"/>
          <p:nvPr userDrawn="1"/>
        </p:nvSpPr>
        <p:spPr>
          <a:xfrm>
            <a:off x="5396017" y="5611782"/>
            <a:ext cx="830033"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tx2"/>
                </a:solidFill>
                <a:latin typeface="Arial"/>
                <a:ea typeface="Arial"/>
                <a:cs typeface="Arial"/>
                <a:sym typeface="Arial"/>
              </a:rPr>
              <a:t>Offices</a:t>
            </a:r>
            <a:endParaRPr sz="1600" b="1">
              <a:solidFill>
                <a:schemeClr val="tx2"/>
              </a:solidFill>
              <a:latin typeface="Arial"/>
              <a:ea typeface="Arial"/>
              <a:cs typeface="Arial"/>
              <a:sym typeface="Arial"/>
            </a:endParaRPr>
          </a:p>
        </p:txBody>
      </p:sp>
      <p:sp>
        <p:nvSpPr>
          <p:cNvPr id="5" name="Google Shape;272;p8">
            <a:extLst>
              <a:ext uri="{FF2B5EF4-FFF2-40B4-BE49-F238E27FC236}">
                <a16:creationId xmlns:a16="http://schemas.microsoft.com/office/drawing/2014/main" id="{22C4BE7D-4E5F-7B2D-9991-64A14CEFACD4}"/>
              </a:ext>
            </a:extLst>
          </p:cNvPr>
          <p:cNvSpPr txBox="1"/>
          <p:nvPr userDrawn="1"/>
        </p:nvSpPr>
        <p:spPr>
          <a:xfrm>
            <a:off x="7161847" y="5125125"/>
            <a:ext cx="1420717"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BR" sz="3600" b="1">
                <a:solidFill>
                  <a:schemeClr val="accent2"/>
                </a:solidFill>
                <a:latin typeface="+mj-lt"/>
                <a:ea typeface="Arial"/>
                <a:cs typeface="Arial"/>
                <a:sym typeface="Arial"/>
              </a:rPr>
              <a:t>1,</a:t>
            </a:r>
            <a:r>
              <a:rPr lang="en-US" sz="3600" b="1">
                <a:solidFill>
                  <a:schemeClr val="accent2"/>
                </a:solidFill>
                <a:latin typeface="+mj-lt"/>
                <a:ea typeface="Arial"/>
                <a:cs typeface="Arial"/>
                <a:sym typeface="Arial"/>
              </a:rPr>
              <a:t>60</a:t>
            </a:r>
            <a:r>
              <a:rPr lang="en-BR" sz="3600" b="1">
                <a:solidFill>
                  <a:schemeClr val="accent2"/>
                </a:solidFill>
                <a:latin typeface="+mj-lt"/>
                <a:ea typeface="Arial"/>
                <a:cs typeface="Arial"/>
                <a:sym typeface="Arial"/>
              </a:rPr>
              <a:t>0</a:t>
            </a:r>
            <a:r>
              <a:rPr lang="en-US" sz="3600" b="1">
                <a:solidFill>
                  <a:schemeClr val="accent2"/>
                </a:solidFill>
                <a:latin typeface="+mj-lt"/>
                <a:ea typeface="Arial"/>
                <a:cs typeface="Arial"/>
                <a:sym typeface="Arial"/>
              </a:rPr>
              <a:t>+</a:t>
            </a:r>
            <a:endParaRPr sz="3600">
              <a:solidFill>
                <a:schemeClr val="accent2"/>
              </a:solidFill>
              <a:latin typeface="+mj-lt"/>
            </a:endParaRPr>
          </a:p>
        </p:txBody>
      </p:sp>
      <p:sp>
        <p:nvSpPr>
          <p:cNvPr id="7" name="Google Shape;273;p8">
            <a:extLst>
              <a:ext uri="{FF2B5EF4-FFF2-40B4-BE49-F238E27FC236}">
                <a16:creationId xmlns:a16="http://schemas.microsoft.com/office/drawing/2014/main" id="{A6AB0CA0-483D-5864-9FA8-5993FCFA5C01}"/>
              </a:ext>
            </a:extLst>
          </p:cNvPr>
          <p:cNvSpPr txBox="1"/>
          <p:nvPr userDrawn="1"/>
        </p:nvSpPr>
        <p:spPr>
          <a:xfrm>
            <a:off x="7161847" y="5611782"/>
            <a:ext cx="1237291"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tx2"/>
                </a:solidFill>
                <a:latin typeface="Arial"/>
                <a:ea typeface="Arial"/>
                <a:cs typeface="Arial"/>
                <a:sym typeface="Arial"/>
              </a:rPr>
              <a:t>People</a:t>
            </a:r>
            <a:endParaRPr sz="1600" b="1">
              <a:solidFill>
                <a:schemeClr val="tx2"/>
              </a:solidFill>
              <a:latin typeface="Arial"/>
              <a:ea typeface="Arial"/>
              <a:cs typeface="Arial"/>
              <a:sym typeface="Arial"/>
            </a:endParaRPr>
          </a:p>
        </p:txBody>
      </p:sp>
      <p:sp>
        <p:nvSpPr>
          <p:cNvPr id="8" name="Google Shape;274;p8">
            <a:extLst>
              <a:ext uri="{FF2B5EF4-FFF2-40B4-BE49-F238E27FC236}">
                <a16:creationId xmlns:a16="http://schemas.microsoft.com/office/drawing/2014/main" id="{906C0DDD-D43B-9DBF-049A-91753074844E}"/>
              </a:ext>
            </a:extLst>
          </p:cNvPr>
          <p:cNvSpPr txBox="1"/>
          <p:nvPr userDrawn="1"/>
        </p:nvSpPr>
        <p:spPr>
          <a:xfrm>
            <a:off x="9557547" y="5125125"/>
            <a:ext cx="1420717"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BR" sz="3600" b="1">
                <a:solidFill>
                  <a:schemeClr val="accent2"/>
                </a:solidFill>
                <a:latin typeface="+mj-lt"/>
                <a:ea typeface="Arial"/>
                <a:cs typeface="Arial"/>
                <a:sym typeface="Arial"/>
              </a:rPr>
              <a:t>1,200</a:t>
            </a:r>
            <a:r>
              <a:rPr lang="en-US" sz="3600" b="1">
                <a:solidFill>
                  <a:schemeClr val="accent2"/>
                </a:solidFill>
                <a:latin typeface="+mj-lt"/>
                <a:ea typeface="Arial"/>
                <a:cs typeface="Arial"/>
                <a:sym typeface="Arial"/>
              </a:rPr>
              <a:t>+</a:t>
            </a:r>
            <a:endParaRPr sz="3600">
              <a:solidFill>
                <a:schemeClr val="accent2"/>
              </a:solidFill>
              <a:latin typeface="+mj-lt"/>
            </a:endParaRPr>
          </a:p>
        </p:txBody>
      </p:sp>
      <p:sp>
        <p:nvSpPr>
          <p:cNvPr id="9" name="Google Shape;275;p8">
            <a:extLst>
              <a:ext uri="{FF2B5EF4-FFF2-40B4-BE49-F238E27FC236}">
                <a16:creationId xmlns:a16="http://schemas.microsoft.com/office/drawing/2014/main" id="{24872599-ECAD-F7F6-869B-29168EEC679F}"/>
              </a:ext>
            </a:extLst>
          </p:cNvPr>
          <p:cNvSpPr txBox="1"/>
          <p:nvPr userDrawn="1"/>
        </p:nvSpPr>
        <p:spPr>
          <a:xfrm>
            <a:off x="9557547" y="5611782"/>
            <a:ext cx="1237291"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tx2"/>
                </a:solidFill>
                <a:latin typeface="Arial"/>
                <a:ea typeface="Arial"/>
                <a:cs typeface="Arial"/>
                <a:sym typeface="Arial"/>
              </a:rPr>
              <a:t>Clients</a:t>
            </a:r>
            <a:endParaRPr sz="1600" b="1">
              <a:solidFill>
                <a:schemeClr val="tx2"/>
              </a:solidFill>
              <a:latin typeface="Arial"/>
              <a:ea typeface="Arial"/>
              <a:cs typeface="Arial"/>
              <a:sym typeface="Arial"/>
            </a:endParaRPr>
          </a:p>
        </p:txBody>
      </p:sp>
      <p:sp>
        <p:nvSpPr>
          <p:cNvPr id="10" name="Rectangle 9">
            <a:extLst>
              <a:ext uri="{FF2B5EF4-FFF2-40B4-BE49-F238E27FC236}">
                <a16:creationId xmlns:a16="http://schemas.microsoft.com/office/drawing/2014/main" id="{680B3913-2D52-ECED-22DA-EED1338E11B1}"/>
              </a:ext>
            </a:extLst>
          </p:cNvPr>
          <p:cNvSpPr/>
          <p:nvPr userDrawn="1"/>
        </p:nvSpPr>
        <p:spPr>
          <a:xfrm>
            <a:off x="4204649" y="4911964"/>
            <a:ext cx="7139628" cy="1135657"/>
          </a:xfrm>
          <a:prstGeom prst="rect">
            <a:avLst/>
          </a:prstGeom>
          <a:no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1" y="805435"/>
            <a:ext cx="2623769" cy="1107996"/>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Partnering with our clients globally to do great things for a better future.</a:t>
            </a:r>
          </a:p>
        </p:txBody>
      </p:sp>
      <p:sp>
        <p:nvSpPr>
          <p:cNvPr id="26" name="TextBox 25">
            <a:extLst>
              <a:ext uri="{FF2B5EF4-FFF2-40B4-BE49-F238E27FC236}">
                <a16:creationId xmlns:a16="http://schemas.microsoft.com/office/drawing/2014/main" id="{4158429B-A997-8A27-3AE5-4A88D25FD3ED}"/>
              </a:ext>
            </a:extLst>
          </p:cNvPr>
          <p:cNvSpPr txBox="1"/>
          <p:nvPr userDrawn="1"/>
        </p:nvSpPr>
        <p:spPr>
          <a:xfrm>
            <a:off x="685800" y="2112266"/>
            <a:ext cx="2738699" cy="1477328"/>
          </a:xfrm>
          <a:prstGeom prst="rect">
            <a:avLst/>
          </a:prstGeom>
          <a:noFill/>
        </p:spPr>
        <p:txBody>
          <a:bodyPr wrap="square" lIns="0" tIns="0" rIns="0" bIns="0" rtlCol="0">
            <a:spAutoFit/>
          </a:bodyPr>
          <a:lstStyle/>
          <a:p>
            <a:pPr algn="l"/>
            <a:r>
              <a:rPr lang="en-US" sz="1200"/>
              <a:t>Every leader needs a trusted team </a:t>
            </a:r>
            <a:br>
              <a:rPr lang="en-US" sz="1200"/>
            </a:br>
            <a:r>
              <a:rPr lang="en-US" sz="1200"/>
              <a:t>of advisors as they navigate a rapidly changing world. Drawing upon our global team and expansive network, we provide fully integrated advisory services to help clients solve complex business challenges and achieve their goals.</a:t>
            </a:r>
          </a:p>
          <a:p>
            <a:pPr algn="l"/>
            <a:endParaRPr lang="en-US" sz="1200"/>
          </a:p>
        </p:txBody>
      </p:sp>
      <p:grpSp>
        <p:nvGrpSpPr>
          <p:cNvPr id="139" name="Group 138">
            <a:extLst>
              <a:ext uri="{FF2B5EF4-FFF2-40B4-BE49-F238E27FC236}">
                <a16:creationId xmlns:a16="http://schemas.microsoft.com/office/drawing/2014/main" id="{A3C2B354-C73F-5D0A-ADAF-18C61E406C41}"/>
              </a:ext>
            </a:extLst>
          </p:cNvPr>
          <p:cNvGrpSpPr/>
          <p:nvPr userDrawn="1"/>
        </p:nvGrpSpPr>
        <p:grpSpPr>
          <a:xfrm>
            <a:off x="4586247" y="5105372"/>
            <a:ext cx="686464" cy="686469"/>
            <a:chOff x="4586247" y="5105370"/>
            <a:chExt cx="686464" cy="686469"/>
          </a:xfrm>
        </p:grpSpPr>
        <p:sp>
          <p:nvSpPr>
            <p:cNvPr id="136" name="Freeform 135">
              <a:extLst>
                <a:ext uri="{FF2B5EF4-FFF2-40B4-BE49-F238E27FC236}">
                  <a16:creationId xmlns:a16="http://schemas.microsoft.com/office/drawing/2014/main" id="{639B5A94-5AFD-7F4E-9350-5D6F301A066D}"/>
                </a:ext>
              </a:extLst>
            </p:cNvPr>
            <p:cNvSpPr/>
            <p:nvPr/>
          </p:nvSpPr>
          <p:spPr>
            <a:xfrm>
              <a:off x="4586247" y="5105370"/>
              <a:ext cx="686464" cy="686469"/>
            </a:xfrm>
            <a:custGeom>
              <a:avLst/>
              <a:gdLst>
                <a:gd name="connsiteX0" fmla="*/ 660315 w 686464"/>
                <a:gd name="connsiteY0" fmla="*/ 211867 h 686469"/>
                <a:gd name="connsiteX1" fmla="*/ 585925 w 686464"/>
                <a:gd name="connsiteY1" fmla="*/ 100526 h 686469"/>
                <a:gd name="connsiteX2" fmla="*/ 474584 w 686464"/>
                <a:gd name="connsiteY2" fmla="*/ 26136 h 686469"/>
                <a:gd name="connsiteX3" fmla="*/ 343237 w 686464"/>
                <a:gd name="connsiteY3" fmla="*/ 0 h 686469"/>
                <a:gd name="connsiteX4" fmla="*/ 152590 w 686464"/>
                <a:gd name="connsiteY4" fmla="*/ 57897 h 686469"/>
                <a:gd name="connsiteX5" fmla="*/ 26159 w 686464"/>
                <a:gd name="connsiteY5" fmla="*/ 211894 h 686469"/>
                <a:gd name="connsiteX6" fmla="*/ 6669 w 686464"/>
                <a:gd name="connsiteY6" fmla="*/ 410195 h 686469"/>
                <a:gd name="connsiteX7" fmla="*/ 100563 w 686464"/>
                <a:gd name="connsiteY7" fmla="*/ 585902 h 686469"/>
                <a:gd name="connsiteX8" fmla="*/ 276269 w 686464"/>
                <a:gd name="connsiteY8" fmla="*/ 679782 h 686469"/>
                <a:gd name="connsiteX9" fmla="*/ 343632 w 686464"/>
                <a:gd name="connsiteY9" fmla="*/ 686469 h 686469"/>
                <a:gd name="connsiteX10" fmla="*/ 474571 w 686464"/>
                <a:gd name="connsiteY10" fmla="*/ 660306 h 686469"/>
                <a:gd name="connsiteX11" fmla="*/ 628568 w 686464"/>
                <a:gd name="connsiteY11" fmla="*/ 533875 h 686469"/>
                <a:gd name="connsiteX12" fmla="*/ 686465 w 686464"/>
                <a:gd name="connsiteY12" fmla="*/ 343228 h 686469"/>
                <a:gd name="connsiteX13" fmla="*/ 660329 w 686464"/>
                <a:gd name="connsiteY13" fmla="*/ 211880 h 686469"/>
                <a:gd name="connsiteX14" fmla="*/ 470430 w 686464"/>
                <a:gd name="connsiteY14" fmla="*/ 36215 h 686469"/>
                <a:gd name="connsiteX15" fmla="*/ 578230 w 686464"/>
                <a:gd name="connsiteY15" fmla="*/ 108235 h 686469"/>
                <a:gd name="connsiteX16" fmla="*/ 650250 w 686464"/>
                <a:gd name="connsiteY16" fmla="*/ 216034 h 686469"/>
                <a:gd name="connsiteX17" fmla="*/ 675501 w 686464"/>
                <a:gd name="connsiteY17" fmla="*/ 337766 h 686469"/>
                <a:gd name="connsiteX18" fmla="*/ 474407 w 686464"/>
                <a:gd name="connsiteY18" fmla="*/ 337766 h 686469"/>
                <a:gd name="connsiteX19" fmla="*/ 437253 w 686464"/>
                <a:gd name="connsiteY19" fmla="*/ 102433 h 686469"/>
                <a:gd name="connsiteX20" fmla="*/ 379560 w 686464"/>
                <a:gd name="connsiteY20" fmla="*/ 12884 h 686469"/>
                <a:gd name="connsiteX21" fmla="*/ 470430 w 686464"/>
                <a:gd name="connsiteY21" fmla="*/ 36201 h 686469"/>
                <a:gd name="connsiteX22" fmla="*/ 619497 w 686464"/>
                <a:gd name="connsiteY22" fmla="*/ 527828 h 686469"/>
                <a:gd name="connsiteX23" fmla="*/ 470376 w 686464"/>
                <a:gd name="connsiteY23" fmla="*/ 650241 h 686469"/>
                <a:gd name="connsiteX24" fmla="*/ 379179 w 686464"/>
                <a:gd name="connsiteY24" fmla="*/ 673640 h 686469"/>
                <a:gd name="connsiteX25" fmla="*/ 419044 w 686464"/>
                <a:gd name="connsiteY25" fmla="*/ 624486 h 686469"/>
                <a:gd name="connsiteX26" fmla="*/ 408475 w 686464"/>
                <a:gd name="connsiteY26" fmla="*/ 621013 h 686469"/>
                <a:gd name="connsiteX27" fmla="*/ 343237 w 686464"/>
                <a:gd name="connsiteY27" fmla="*/ 675315 h 686469"/>
                <a:gd name="connsiteX28" fmla="*/ 259354 w 686464"/>
                <a:gd name="connsiteY28" fmla="*/ 579991 h 686469"/>
                <a:gd name="connsiteX29" fmla="*/ 225182 w 686464"/>
                <a:gd name="connsiteY29" fmla="*/ 408221 h 686469"/>
                <a:gd name="connsiteX30" fmla="*/ 217950 w 686464"/>
                <a:gd name="connsiteY30" fmla="*/ 408588 h 686469"/>
                <a:gd name="connsiteX31" fmla="*/ 214286 w 686464"/>
                <a:gd name="connsiteY31" fmla="*/ 408493 h 686469"/>
                <a:gd name="connsiteX32" fmla="*/ 249153 w 686464"/>
                <a:gd name="connsiteY32" fmla="*/ 583805 h 686469"/>
                <a:gd name="connsiteX33" fmla="*/ 307199 w 686464"/>
                <a:gd name="connsiteY33" fmla="*/ 673558 h 686469"/>
                <a:gd name="connsiteX34" fmla="*/ 278394 w 686464"/>
                <a:gd name="connsiteY34" fmla="*/ 669104 h 686469"/>
                <a:gd name="connsiteX35" fmla="*/ 108258 w 686464"/>
                <a:gd name="connsiteY35" fmla="*/ 578193 h 686469"/>
                <a:gd name="connsiteX36" fmla="*/ 17361 w 686464"/>
                <a:gd name="connsiteY36" fmla="*/ 408071 h 686469"/>
                <a:gd name="connsiteX37" fmla="*/ 10959 w 686464"/>
                <a:gd name="connsiteY37" fmla="*/ 348662 h 686469"/>
                <a:gd name="connsiteX38" fmla="*/ 147959 w 686464"/>
                <a:gd name="connsiteY38" fmla="*/ 348662 h 686469"/>
                <a:gd name="connsiteX39" fmla="*/ 147128 w 686464"/>
                <a:gd name="connsiteY39" fmla="*/ 337766 h 686469"/>
                <a:gd name="connsiteX40" fmla="*/ 10959 w 686464"/>
                <a:gd name="connsiteY40" fmla="*/ 337766 h 686469"/>
                <a:gd name="connsiteX41" fmla="*/ 36237 w 686464"/>
                <a:gd name="connsiteY41" fmla="*/ 216075 h 686469"/>
                <a:gd name="connsiteX42" fmla="*/ 158664 w 686464"/>
                <a:gd name="connsiteY42" fmla="*/ 66954 h 686469"/>
                <a:gd name="connsiteX43" fmla="*/ 306982 w 686464"/>
                <a:gd name="connsiteY43" fmla="*/ 12857 h 686469"/>
                <a:gd name="connsiteX44" fmla="*/ 249193 w 686464"/>
                <a:gd name="connsiteY44" fmla="*/ 102515 h 686469"/>
                <a:gd name="connsiteX45" fmla="*/ 215144 w 686464"/>
                <a:gd name="connsiteY45" fmla="*/ 267012 h 686469"/>
                <a:gd name="connsiteX46" fmla="*/ 217950 w 686464"/>
                <a:gd name="connsiteY46" fmla="*/ 266944 h 686469"/>
                <a:gd name="connsiteX47" fmla="*/ 226054 w 686464"/>
                <a:gd name="connsiteY47" fmla="*/ 267421 h 686469"/>
                <a:gd name="connsiteX48" fmla="*/ 259408 w 686464"/>
                <a:gd name="connsiteY48" fmla="*/ 106328 h 686469"/>
                <a:gd name="connsiteX49" fmla="*/ 343251 w 686464"/>
                <a:gd name="connsiteY49" fmla="*/ 10896 h 686469"/>
                <a:gd name="connsiteX50" fmla="*/ 427038 w 686464"/>
                <a:gd name="connsiteY50" fmla="*/ 106247 h 686469"/>
                <a:gd name="connsiteX51" fmla="*/ 463512 w 686464"/>
                <a:gd name="connsiteY51" fmla="*/ 337766 h 686469"/>
                <a:gd name="connsiteX52" fmla="*/ 288772 w 686464"/>
                <a:gd name="connsiteY52" fmla="*/ 337766 h 686469"/>
                <a:gd name="connsiteX53" fmla="*/ 287941 w 686464"/>
                <a:gd name="connsiteY53" fmla="*/ 348662 h 686469"/>
                <a:gd name="connsiteX54" fmla="*/ 463525 w 686464"/>
                <a:gd name="connsiteY54" fmla="*/ 348662 h 686469"/>
                <a:gd name="connsiteX55" fmla="*/ 451649 w 686464"/>
                <a:gd name="connsiteY55" fmla="*/ 486642 h 686469"/>
                <a:gd name="connsiteX56" fmla="*/ 462122 w 686464"/>
                <a:gd name="connsiteY56" fmla="*/ 489897 h 686469"/>
                <a:gd name="connsiteX57" fmla="*/ 474421 w 686464"/>
                <a:gd name="connsiteY57" fmla="*/ 348662 h 686469"/>
                <a:gd name="connsiteX58" fmla="*/ 675528 w 686464"/>
                <a:gd name="connsiteY58" fmla="*/ 348662 h 686469"/>
                <a:gd name="connsiteX59" fmla="*/ 619511 w 686464"/>
                <a:gd name="connsiteY59" fmla="*/ 527814 h 68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86464" h="686469">
                  <a:moveTo>
                    <a:pt x="660315" y="211867"/>
                  </a:moveTo>
                  <a:cubicBezTo>
                    <a:pt x="642977" y="170000"/>
                    <a:pt x="617944" y="132546"/>
                    <a:pt x="585925" y="100526"/>
                  </a:cubicBezTo>
                  <a:cubicBezTo>
                    <a:pt x="553905" y="68507"/>
                    <a:pt x="516451" y="43487"/>
                    <a:pt x="474584" y="26136"/>
                  </a:cubicBezTo>
                  <a:cubicBezTo>
                    <a:pt x="432718" y="8785"/>
                    <a:pt x="388522" y="0"/>
                    <a:pt x="343237" y="0"/>
                  </a:cubicBezTo>
                  <a:cubicBezTo>
                    <a:pt x="275057" y="0"/>
                    <a:pt x="209125" y="20021"/>
                    <a:pt x="152590" y="57897"/>
                  </a:cubicBezTo>
                  <a:cubicBezTo>
                    <a:pt x="96000" y="95732"/>
                    <a:pt x="52281" y="148985"/>
                    <a:pt x="26159" y="211894"/>
                  </a:cubicBezTo>
                  <a:cubicBezTo>
                    <a:pt x="77" y="274735"/>
                    <a:pt x="-6664" y="343296"/>
                    <a:pt x="6669" y="410195"/>
                  </a:cubicBezTo>
                  <a:cubicBezTo>
                    <a:pt x="19907" y="477081"/>
                    <a:pt x="52377" y="537838"/>
                    <a:pt x="100563" y="585902"/>
                  </a:cubicBezTo>
                  <a:cubicBezTo>
                    <a:pt x="148626" y="633966"/>
                    <a:pt x="209383" y="666435"/>
                    <a:pt x="276269" y="679782"/>
                  </a:cubicBezTo>
                  <a:cubicBezTo>
                    <a:pt x="298633" y="684249"/>
                    <a:pt x="321160" y="686469"/>
                    <a:pt x="343632" y="686469"/>
                  </a:cubicBezTo>
                  <a:cubicBezTo>
                    <a:pt x="388345" y="686469"/>
                    <a:pt x="432731" y="677671"/>
                    <a:pt x="474571" y="660306"/>
                  </a:cubicBezTo>
                  <a:cubicBezTo>
                    <a:pt x="537589" y="634184"/>
                    <a:pt x="590841" y="590465"/>
                    <a:pt x="628568" y="533875"/>
                  </a:cubicBezTo>
                  <a:cubicBezTo>
                    <a:pt x="666444" y="477218"/>
                    <a:pt x="686465" y="411299"/>
                    <a:pt x="686465" y="343228"/>
                  </a:cubicBezTo>
                  <a:cubicBezTo>
                    <a:pt x="686465" y="297943"/>
                    <a:pt x="677666" y="253747"/>
                    <a:pt x="660329" y="211880"/>
                  </a:cubicBezTo>
                  <a:close/>
                  <a:moveTo>
                    <a:pt x="470430" y="36215"/>
                  </a:moveTo>
                  <a:cubicBezTo>
                    <a:pt x="510962" y="53008"/>
                    <a:pt x="547231" y="77237"/>
                    <a:pt x="578230" y="108235"/>
                  </a:cubicBezTo>
                  <a:cubicBezTo>
                    <a:pt x="609228" y="139233"/>
                    <a:pt x="633457" y="175502"/>
                    <a:pt x="650250" y="216034"/>
                  </a:cubicBezTo>
                  <a:cubicBezTo>
                    <a:pt x="666349" y="254891"/>
                    <a:pt x="674820" y="295818"/>
                    <a:pt x="675501" y="337766"/>
                  </a:cubicBezTo>
                  <a:lnTo>
                    <a:pt x="474407" y="337766"/>
                  </a:lnTo>
                  <a:cubicBezTo>
                    <a:pt x="473890" y="248926"/>
                    <a:pt x="460747" y="165533"/>
                    <a:pt x="437253" y="102433"/>
                  </a:cubicBezTo>
                  <a:cubicBezTo>
                    <a:pt x="421196" y="59313"/>
                    <a:pt x="401393" y="28846"/>
                    <a:pt x="379560" y="12884"/>
                  </a:cubicBezTo>
                  <a:cubicBezTo>
                    <a:pt x="410722" y="16289"/>
                    <a:pt x="441162" y="24079"/>
                    <a:pt x="470430" y="36201"/>
                  </a:cubicBezTo>
                  <a:close/>
                  <a:moveTo>
                    <a:pt x="619497" y="527828"/>
                  </a:moveTo>
                  <a:cubicBezTo>
                    <a:pt x="582969" y="582620"/>
                    <a:pt x="531405" y="624963"/>
                    <a:pt x="470376" y="650241"/>
                  </a:cubicBezTo>
                  <a:cubicBezTo>
                    <a:pt x="440998" y="662444"/>
                    <a:pt x="410327" y="670248"/>
                    <a:pt x="379179" y="673640"/>
                  </a:cubicBezTo>
                  <a:cubicBezTo>
                    <a:pt x="393507" y="663316"/>
                    <a:pt x="406949" y="646741"/>
                    <a:pt x="419044" y="624486"/>
                  </a:cubicBezTo>
                  <a:cubicBezTo>
                    <a:pt x="415407" y="623601"/>
                    <a:pt x="411866" y="622443"/>
                    <a:pt x="408475" y="621013"/>
                  </a:cubicBezTo>
                  <a:cubicBezTo>
                    <a:pt x="388999" y="655975"/>
                    <a:pt x="366172" y="675315"/>
                    <a:pt x="343237" y="675315"/>
                  </a:cubicBezTo>
                  <a:cubicBezTo>
                    <a:pt x="312511" y="675315"/>
                    <a:pt x="281935" y="640571"/>
                    <a:pt x="259354" y="579991"/>
                  </a:cubicBezTo>
                  <a:cubicBezTo>
                    <a:pt x="241621" y="532404"/>
                    <a:pt x="229881" y="472941"/>
                    <a:pt x="225182" y="408221"/>
                  </a:cubicBezTo>
                  <a:cubicBezTo>
                    <a:pt x="222799" y="408466"/>
                    <a:pt x="220388" y="408588"/>
                    <a:pt x="217950" y="408588"/>
                  </a:cubicBezTo>
                  <a:cubicBezTo>
                    <a:pt x="216724" y="408588"/>
                    <a:pt x="215499" y="408561"/>
                    <a:pt x="214286" y="408493"/>
                  </a:cubicBezTo>
                  <a:cubicBezTo>
                    <a:pt x="219053" y="474453"/>
                    <a:pt x="231025" y="535155"/>
                    <a:pt x="249153" y="583805"/>
                  </a:cubicBezTo>
                  <a:cubicBezTo>
                    <a:pt x="265292" y="627101"/>
                    <a:pt x="285217" y="657650"/>
                    <a:pt x="307199" y="673558"/>
                  </a:cubicBezTo>
                  <a:cubicBezTo>
                    <a:pt x="297584" y="672495"/>
                    <a:pt x="287969" y="671025"/>
                    <a:pt x="278394" y="669104"/>
                  </a:cubicBezTo>
                  <a:cubicBezTo>
                    <a:pt x="213633" y="656179"/>
                    <a:pt x="154810" y="624745"/>
                    <a:pt x="108258" y="578193"/>
                  </a:cubicBezTo>
                  <a:cubicBezTo>
                    <a:pt x="61611" y="531655"/>
                    <a:pt x="30177" y="472832"/>
                    <a:pt x="17361" y="408071"/>
                  </a:cubicBezTo>
                  <a:cubicBezTo>
                    <a:pt x="13424" y="388350"/>
                    <a:pt x="11313" y="368479"/>
                    <a:pt x="10959" y="348662"/>
                  </a:cubicBezTo>
                  <a:lnTo>
                    <a:pt x="147959" y="348662"/>
                  </a:lnTo>
                  <a:cubicBezTo>
                    <a:pt x="147414" y="345107"/>
                    <a:pt x="147128" y="341471"/>
                    <a:pt x="147128" y="337766"/>
                  </a:cubicBezTo>
                  <a:lnTo>
                    <a:pt x="10959" y="337766"/>
                  </a:lnTo>
                  <a:cubicBezTo>
                    <a:pt x="11599" y="296186"/>
                    <a:pt x="20071" y="254986"/>
                    <a:pt x="36237" y="216075"/>
                  </a:cubicBezTo>
                  <a:cubicBezTo>
                    <a:pt x="61529" y="155155"/>
                    <a:pt x="103859" y="103591"/>
                    <a:pt x="158664" y="66954"/>
                  </a:cubicBezTo>
                  <a:cubicBezTo>
                    <a:pt x="203309" y="37045"/>
                    <a:pt x="254001" y="18632"/>
                    <a:pt x="306982" y="12857"/>
                  </a:cubicBezTo>
                  <a:cubicBezTo>
                    <a:pt x="285122" y="28833"/>
                    <a:pt x="265292" y="59327"/>
                    <a:pt x="249193" y="102515"/>
                  </a:cubicBezTo>
                  <a:cubicBezTo>
                    <a:pt x="232046" y="148522"/>
                    <a:pt x="220402" y="205275"/>
                    <a:pt x="215144" y="267012"/>
                  </a:cubicBezTo>
                  <a:cubicBezTo>
                    <a:pt x="216071" y="266972"/>
                    <a:pt x="217010" y="266944"/>
                    <a:pt x="217950" y="266944"/>
                  </a:cubicBezTo>
                  <a:cubicBezTo>
                    <a:pt x="220688" y="266944"/>
                    <a:pt x="223384" y="267121"/>
                    <a:pt x="226054" y="267421"/>
                  </a:cubicBezTo>
                  <a:cubicBezTo>
                    <a:pt x="231243" y="206882"/>
                    <a:pt x="242642" y="151314"/>
                    <a:pt x="259408" y="106328"/>
                  </a:cubicBezTo>
                  <a:cubicBezTo>
                    <a:pt x="282017" y="45680"/>
                    <a:pt x="312566" y="10896"/>
                    <a:pt x="343251" y="10896"/>
                  </a:cubicBezTo>
                  <a:cubicBezTo>
                    <a:pt x="373936" y="10896"/>
                    <a:pt x="404471" y="45653"/>
                    <a:pt x="427038" y="106247"/>
                  </a:cubicBezTo>
                  <a:cubicBezTo>
                    <a:pt x="450096" y="168161"/>
                    <a:pt x="462994" y="250206"/>
                    <a:pt x="463512" y="337766"/>
                  </a:cubicBezTo>
                  <a:lnTo>
                    <a:pt x="288772" y="337766"/>
                  </a:lnTo>
                  <a:cubicBezTo>
                    <a:pt x="288772" y="341471"/>
                    <a:pt x="288486" y="345107"/>
                    <a:pt x="287941" y="348662"/>
                  </a:cubicBezTo>
                  <a:lnTo>
                    <a:pt x="463525" y="348662"/>
                  </a:lnTo>
                  <a:cubicBezTo>
                    <a:pt x="463239" y="397189"/>
                    <a:pt x="459153" y="444013"/>
                    <a:pt x="451649" y="486642"/>
                  </a:cubicBezTo>
                  <a:cubicBezTo>
                    <a:pt x="455258" y="487459"/>
                    <a:pt x="458758" y="488549"/>
                    <a:pt x="462122" y="489897"/>
                  </a:cubicBezTo>
                  <a:cubicBezTo>
                    <a:pt x="469899" y="446260"/>
                    <a:pt x="474135" y="398319"/>
                    <a:pt x="474421" y="348662"/>
                  </a:cubicBezTo>
                  <a:lnTo>
                    <a:pt x="675528" y="348662"/>
                  </a:lnTo>
                  <a:cubicBezTo>
                    <a:pt x="674493" y="412633"/>
                    <a:pt x="655180" y="474466"/>
                    <a:pt x="619511" y="527814"/>
                  </a:cubicBezTo>
                  <a:close/>
                </a:path>
              </a:pathLst>
            </a:custGeom>
            <a:solidFill>
              <a:srgbClr val="051336"/>
            </a:solidFill>
            <a:ln w="1358" cap="flat">
              <a:noFill/>
              <a:prstDash val="solid"/>
              <a:miter/>
            </a:ln>
          </p:spPr>
          <p:txBody>
            <a:bodyPr rtlCol="0" anchor="ctr"/>
            <a:lstStyle/>
            <a:p>
              <a:endParaRPr lang="en-US" sz="1800"/>
            </a:p>
          </p:txBody>
        </p:sp>
        <p:sp>
          <p:nvSpPr>
            <p:cNvPr id="137" name="Freeform 136">
              <a:extLst>
                <a:ext uri="{FF2B5EF4-FFF2-40B4-BE49-F238E27FC236}">
                  <a16:creationId xmlns:a16="http://schemas.microsoft.com/office/drawing/2014/main" id="{7AA4767F-6CBC-D17D-7E46-6630A6159F09}"/>
                </a:ext>
              </a:extLst>
            </p:cNvPr>
            <p:cNvSpPr/>
            <p:nvPr/>
          </p:nvSpPr>
          <p:spPr>
            <a:xfrm>
              <a:off x="4755166" y="5394106"/>
              <a:ext cx="98061" cy="98061"/>
            </a:xfrm>
            <a:custGeom>
              <a:avLst/>
              <a:gdLst>
                <a:gd name="connsiteX0" fmla="*/ 55541 w 98061"/>
                <a:gd name="connsiteY0" fmla="*/ 449 h 98061"/>
                <a:gd name="connsiteX1" fmla="*/ 49031 w 98061"/>
                <a:gd name="connsiteY1" fmla="*/ 0 h 98061"/>
                <a:gd name="connsiteX2" fmla="*/ 44645 w 98061"/>
                <a:gd name="connsiteY2" fmla="*/ 204 h 98061"/>
                <a:gd name="connsiteX3" fmla="*/ 0 w 98061"/>
                <a:gd name="connsiteY3" fmla="*/ 49031 h 98061"/>
                <a:gd name="connsiteX4" fmla="*/ 1239 w 98061"/>
                <a:gd name="connsiteY4" fmla="*/ 59926 h 98061"/>
                <a:gd name="connsiteX5" fmla="*/ 44059 w 98061"/>
                <a:gd name="connsiteY5" fmla="*/ 97816 h 98061"/>
                <a:gd name="connsiteX6" fmla="*/ 49031 w 98061"/>
                <a:gd name="connsiteY6" fmla="*/ 98061 h 98061"/>
                <a:gd name="connsiteX7" fmla="*/ 54955 w 98061"/>
                <a:gd name="connsiteY7" fmla="*/ 97693 h 98061"/>
                <a:gd name="connsiteX8" fmla="*/ 96822 w 98061"/>
                <a:gd name="connsiteY8" fmla="*/ 59926 h 98061"/>
                <a:gd name="connsiteX9" fmla="*/ 98061 w 98061"/>
                <a:gd name="connsiteY9" fmla="*/ 49031 h 98061"/>
                <a:gd name="connsiteX10" fmla="*/ 55541 w 98061"/>
                <a:gd name="connsiteY10" fmla="*/ 449 h 98061"/>
                <a:gd name="connsiteX11" fmla="*/ 85558 w 98061"/>
                <a:gd name="connsiteY11" fmla="*/ 59926 h 98061"/>
                <a:gd name="connsiteX12" fmla="*/ 54492 w 98061"/>
                <a:gd name="connsiteY12" fmla="*/ 86771 h 98061"/>
                <a:gd name="connsiteX13" fmla="*/ 49017 w 98061"/>
                <a:gd name="connsiteY13" fmla="*/ 87166 h 98061"/>
                <a:gd name="connsiteX14" fmla="*/ 43596 w 98061"/>
                <a:gd name="connsiteY14" fmla="*/ 86771 h 98061"/>
                <a:gd name="connsiteX15" fmla="*/ 12476 w 98061"/>
                <a:gd name="connsiteY15" fmla="*/ 59926 h 98061"/>
                <a:gd name="connsiteX16" fmla="*/ 10882 w 98061"/>
                <a:gd name="connsiteY16" fmla="*/ 49031 h 98061"/>
                <a:gd name="connsiteX17" fmla="*/ 44046 w 98061"/>
                <a:gd name="connsiteY17" fmla="*/ 11236 h 98061"/>
                <a:gd name="connsiteX18" fmla="*/ 49017 w 98061"/>
                <a:gd name="connsiteY18" fmla="*/ 10896 h 98061"/>
                <a:gd name="connsiteX19" fmla="*/ 54942 w 98061"/>
                <a:gd name="connsiteY19" fmla="*/ 11359 h 98061"/>
                <a:gd name="connsiteX20" fmla="*/ 87152 w 98061"/>
                <a:gd name="connsiteY20" fmla="*/ 49031 h 98061"/>
                <a:gd name="connsiteX21" fmla="*/ 85558 w 98061"/>
                <a:gd name="connsiteY21" fmla="*/ 59926 h 9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8061" h="98061">
                  <a:moveTo>
                    <a:pt x="55541" y="449"/>
                  </a:moveTo>
                  <a:cubicBezTo>
                    <a:pt x="53402" y="163"/>
                    <a:pt x="51237" y="0"/>
                    <a:pt x="49031" y="0"/>
                  </a:cubicBezTo>
                  <a:cubicBezTo>
                    <a:pt x="47560" y="0"/>
                    <a:pt x="46089" y="82"/>
                    <a:pt x="44645" y="204"/>
                  </a:cubicBezTo>
                  <a:cubicBezTo>
                    <a:pt x="19653" y="2424"/>
                    <a:pt x="0" y="23467"/>
                    <a:pt x="0" y="49031"/>
                  </a:cubicBezTo>
                  <a:cubicBezTo>
                    <a:pt x="0" y="52776"/>
                    <a:pt x="436" y="56426"/>
                    <a:pt x="1239" y="59926"/>
                  </a:cubicBezTo>
                  <a:cubicBezTo>
                    <a:pt x="5856" y="80165"/>
                    <a:pt x="23004" y="95678"/>
                    <a:pt x="44059" y="97816"/>
                  </a:cubicBezTo>
                  <a:cubicBezTo>
                    <a:pt x="45694" y="97979"/>
                    <a:pt x="47355" y="98061"/>
                    <a:pt x="49031" y="98061"/>
                  </a:cubicBezTo>
                  <a:cubicBezTo>
                    <a:pt x="51033" y="98061"/>
                    <a:pt x="53021" y="97925"/>
                    <a:pt x="54955" y="97693"/>
                  </a:cubicBezTo>
                  <a:cubicBezTo>
                    <a:pt x="75575" y="95201"/>
                    <a:pt x="92286" y="79852"/>
                    <a:pt x="96822" y="59926"/>
                  </a:cubicBezTo>
                  <a:cubicBezTo>
                    <a:pt x="97625" y="56426"/>
                    <a:pt x="98061" y="52776"/>
                    <a:pt x="98061" y="49031"/>
                  </a:cubicBezTo>
                  <a:cubicBezTo>
                    <a:pt x="98061" y="24202"/>
                    <a:pt x="79511" y="3650"/>
                    <a:pt x="55541" y="449"/>
                  </a:cubicBezTo>
                  <a:close/>
                  <a:moveTo>
                    <a:pt x="85558" y="59926"/>
                  </a:moveTo>
                  <a:cubicBezTo>
                    <a:pt x="81364" y="73968"/>
                    <a:pt x="69297" y="84632"/>
                    <a:pt x="54492" y="86771"/>
                  </a:cubicBezTo>
                  <a:cubicBezTo>
                    <a:pt x="52708" y="87029"/>
                    <a:pt x="50883" y="87166"/>
                    <a:pt x="49017" y="87166"/>
                  </a:cubicBezTo>
                  <a:cubicBezTo>
                    <a:pt x="47151" y="87166"/>
                    <a:pt x="45367" y="87029"/>
                    <a:pt x="43596" y="86771"/>
                  </a:cubicBezTo>
                  <a:cubicBezTo>
                    <a:pt x="28778" y="84646"/>
                    <a:pt x="16684" y="73982"/>
                    <a:pt x="12476" y="59926"/>
                  </a:cubicBezTo>
                  <a:cubicBezTo>
                    <a:pt x="11440" y="56467"/>
                    <a:pt x="10882" y="52817"/>
                    <a:pt x="10882" y="49031"/>
                  </a:cubicBezTo>
                  <a:cubicBezTo>
                    <a:pt x="10882" y="29691"/>
                    <a:pt x="25360" y="13674"/>
                    <a:pt x="44046" y="11236"/>
                  </a:cubicBezTo>
                  <a:cubicBezTo>
                    <a:pt x="45680" y="11018"/>
                    <a:pt x="47328" y="10896"/>
                    <a:pt x="49017" y="10896"/>
                  </a:cubicBezTo>
                  <a:cubicBezTo>
                    <a:pt x="51033" y="10896"/>
                    <a:pt x="53008" y="11059"/>
                    <a:pt x="54942" y="11359"/>
                  </a:cubicBezTo>
                  <a:cubicBezTo>
                    <a:pt x="73165" y="14219"/>
                    <a:pt x="87152" y="30018"/>
                    <a:pt x="87152" y="49031"/>
                  </a:cubicBezTo>
                  <a:cubicBezTo>
                    <a:pt x="87152" y="52817"/>
                    <a:pt x="86593" y="56467"/>
                    <a:pt x="85558" y="59926"/>
                  </a:cubicBezTo>
                  <a:close/>
                </a:path>
              </a:pathLst>
            </a:custGeom>
            <a:solidFill>
              <a:srgbClr val="0D7DD4"/>
            </a:solidFill>
            <a:ln w="1358" cap="flat">
              <a:noFill/>
              <a:prstDash val="solid"/>
              <a:miter/>
            </a:ln>
          </p:spPr>
          <p:txBody>
            <a:bodyPr rtlCol="0" anchor="ctr"/>
            <a:lstStyle/>
            <a:p>
              <a:endParaRPr lang="en-US" sz="1800"/>
            </a:p>
          </p:txBody>
        </p:sp>
        <p:sp>
          <p:nvSpPr>
            <p:cNvPr id="138" name="Freeform 137">
              <a:extLst>
                <a:ext uri="{FF2B5EF4-FFF2-40B4-BE49-F238E27FC236}">
                  <a16:creationId xmlns:a16="http://schemas.microsoft.com/office/drawing/2014/main" id="{912E602A-30AA-B73B-D3AA-A9801E14C65C}"/>
                </a:ext>
              </a:extLst>
            </p:cNvPr>
            <p:cNvSpPr/>
            <p:nvPr/>
          </p:nvSpPr>
          <p:spPr>
            <a:xfrm>
              <a:off x="4973080" y="5612033"/>
              <a:ext cx="98047" cy="98061"/>
            </a:xfrm>
            <a:custGeom>
              <a:avLst/>
              <a:gdLst>
                <a:gd name="connsiteX0" fmla="*/ 70985 w 98047"/>
                <a:gd name="connsiteY0" fmla="*/ 5203 h 98061"/>
                <a:gd name="connsiteX1" fmla="*/ 60662 w 98047"/>
                <a:gd name="connsiteY1" fmla="*/ 1403 h 98061"/>
                <a:gd name="connsiteX2" fmla="*/ 49031 w 98047"/>
                <a:gd name="connsiteY2" fmla="*/ 0 h 98061"/>
                <a:gd name="connsiteX3" fmla="*/ 0 w 98047"/>
                <a:gd name="connsiteY3" fmla="*/ 49031 h 98061"/>
                <a:gd name="connsiteX4" fmla="*/ 31461 w 98047"/>
                <a:gd name="connsiteY4" fmla="*/ 94792 h 98061"/>
                <a:gd name="connsiteX5" fmla="*/ 42153 w 98047"/>
                <a:gd name="connsiteY5" fmla="*/ 97571 h 98061"/>
                <a:gd name="connsiteX6" fmla="*/ 49017 w 98047"/>
                <a:gd name="connsiteY6" fmla="*/ 98061 h 98061"/>
                <a:gd name="connsiteX7" fmla="*/ 98048 w 98047"/>
                <a:gd name="connsiteY7" fmla="*/ 49031 h 98061"/>
                <a:gd name="connsiteX8" fmla="*/ 70972 w 98047"/>
                <a:gd name="connsiteY8" fmla="*/ 5216 h 98061"/>
                <a:gd name="connsiteX9" fmla="*/ 49031 w 98047"/>
                <a:gd name="connsiteY9" fmla="*/ 87152 h 98061"/>
                <a:gd name="connsiteX10" fmla="*/ 46606 w 98047"/>
                <a:gd name="connsiteY10" fmla="*/ 87070 h 98061"/>
                <a:gd name="connsiteX11" fmla="*/ 35779 w 98047"/>
                <a:gd name="connsiteY11" fmla="*/ 84782 h 98061"/>
                <a:gd name="connsiteX12" fmla="*/ 10896 w 98047"/>
                <a:gd name="connsiteY12" fmla="*/ 49031 h 98061"/>
                <a:gd name="connsiteX13" fmla="*/ 49031 w 98047"/>
                <a:gd name="connsiteY13" fmla="*/ 10896 h 98061"/>
                <a:gd name="connsiteX14" fmla="*/ 58319 w 98047"/>
                <a:gd name="connsiteY14" fmla="*/ 12040 h 98061"/>
                <a:gd name="connsiteX15" fmla="*/ 68520 w 98047"/>
                <a:gd name="connsiteY15" fmla="*/ 16262 h 98061"/>
                <a:gd name="connsiteX16" fmla="*/ 87166 w 98047"/>
                <a:gd name="connsiteY16" fmla="*/ 49031 h 98061"/>
                <a:gd name="connsiteX17" fmla="*/ 49031 w 98047"/>
                <a:gd name="connsiteY17" fmla="*/ 87166 h 9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8047" h="98061">
                  <a:moveTo>
                    <a:pt x="70985" y="5203"/>
                  </a:moveTo>
                  <a:cubicBezTo>
                    <a:pt x="67730" y="3568"/>
                    <a:pt x="64285" y="2288"/>
                    <a:pt x="60662" y="1403"/>
                  </a:cubicBezTo>
                  <a:cubicBezTo>
                    <a:pt x="56930" y="490"/>
                    <a:pt x="53035" y="0"/>
                    <a:pt x="49031" y="0"/>
                  </a:cubicBezTo>
                  <a:cubicBezTo>
                    <a:pt x="21996" y="0"/>
                    <a:pt x="0" y="21996"/>
                    <a:pt x="0" y="49031"/>
                  </a:cubicBezTo>
                  <a:cubicBezTo>
                    <a:pt x="0" y="69882"/>
                    <a:pt x="13088" y="87710"/>
                    <a:pt x="31461" y="94792"/>
                  </a:cubicBezTo>
                  <a:cubicBezTo>
                    <a:pt x="34866" y="96100"/>
                    <a:pt x="38448" y="97040"/>
                    <a:pt x="42153" y="97571"/>
                  </a:cubicBezTo>
                  <a:cubicBezTo>
                    <a:pt x="44400" y="97884"/>
                    <a:pt x="46688" y="98061"/>
                    <a:pt x="49017" y="98061"/>
                  </a:cubicBezTo>
                  <a:cubicBezTo>
                    <a:pt x="76052" y="98061"/>
                    <a:pt x="98048" y="76066"/>
                    <a:pt x="98048" y="49031"/>
                  </a:cubicBezTo>
                  <a:cubicBezTo>
                    <a:pt x="98048" y="29881"/>
                    <a:pt x="87016" y="13279"/>
                    <a:pt x="70972" y="5216"/>
                  </a:cubicBezTo>
                  <a:close/>
                  <a:moveTo>
                    <a:pt x="49031" y="87152"/>
                  </a:moveTo>
                  <a:cubicBezTo>
                    <a:pt x="48213" y="87152"/>
                    <a:pt x="47410" y="87111"/>
                    <a:pt x="46606" y="87070"/>
                  </a:cubicBezTo>
                  <a:cubicBezTo>
                    <a:pt x="42820" y="86825"/>
                    <a:pt x="39184" y="86049"/>
                    <a:pt x="35779" y="84782"/>
                  </a:cubicBezTo>
                  <a:cubicBezTo>
                    <a:pt x="21260" y="79389"/>
                    <a:pt x="10896" y="65401"/>
                    <a:pt x="10896" y="49031"/>
                  </a:cubicBezTo>
                  <a:cubicBezTo>
                    <a:pt x="10896" y="28002"/>
                    <a:pt x="28002" y="10896"/>
                    <a:pt x="49031" y="10896"/>
                  </a:cubicBezTo>
                  <a:cubicBezTo>
                    <a:pt x="52231" y="10896"/>
                    <a:pt x="55336" y="11291"/>
                    <a:pt x="58319" y="12040"/>
                  </a:cubicBezTo>
                  <a:cubicBezTo>
                    <a:pt x="61956" y="12952"/>
                    <a:pt x="65388" y="14396"/>
                    <a:pt x="68520" y="16262"/>
                  </a:cubicBezTo>
                  <a:cubicBezTo>
                    <a:pt x="79675" y="22922"/>
                    <a:pt x="87166" y="35111"/>
                    <a:pt x="87166" y="49031"/>
                  </a:cubicBezTo>
                  <a:cubicBezTo>
                    <a:pt x="87166" y="70059"/>
                    <a:pt x="70059" y="87166"/>
                    <a:pt x="49031" y="87166"/>
                  </a:cubicBezTo>
                  <a:close/>
                </a:path>
              </a:pathLst>
            </a:custGeom>
            <a:solidFill>
              <a:srgbClr val="0D7DD4"/>
            </a:solidFill>
            <a:ln w="1358" cap="flat">
              <a:noFill/>
              <a:prstDash val="solid"/>
              <a:miter/>
            </a:ln>
          </p:spPr>
          <p:txBody>
            <a:bodyPr rtlCol="0" anchor="ctr"/>
            <a:lstStyle/>
            <a:p>
              <a:endParaRPr lang="en-US" sz="1800"/>
            </a:p>
          </p:txBody>
        </p:sp>
      </p:grpSp>
      <p:grpSp>
        <p:nvGrpSpPr>
          <p:cNvPr id="130" name="Group 129">
            <a:extLst>
              <a:ext uri="{FF2B5EF4-FFF2-40B4-BE49-F238E27FC236}">
                <a16:creationId xmlns:a16="http://schemas.microsoft.com/office/drawing/2014/main" id="{BE47EDF7-31A7-04EF-5821-D53C7B422CEE}"/>
              </a:ext>
            </a:extLst>
          </p:cNvPr>
          <p:cNvGrpSpPr/>
          <p:nvPr userDrawn="1"/>
        </p:nvGrpSpPr>
        <p:grpSpPr>
          <a:xfrm>
            <a:off x="6360388" y="5126375"/>
            <a:ext cx="673531" cy="673667"/>
            <a:chOff x="6469554" y="5126373"/>
            <a:chExt cx="673530" cy="673667"/>
          </a:xfrm>
        </p:grpSpPr>
        <p:sp>
          <p:nvSpPr>
            <p:cNvPr id="120" name="Freeform 119">
              <a:extLst>
                <a:ext uri="{FF2B5EF4-FFF2-40B4-BE49-F238E27FC236}">
                  <a16:creationId xmlns:a16="http://schemas.microsoft.com/office/drawing/2014/main" id="{BC347530-49AB-F0A8-B2A5-D0B5EE578382}"/>
                </a:ext>
              </a:extLst>
            </p:cNvPr>
            <p:cNvSpPr/>
            <p:nvPr/>
          </p:nvSpPr>
          <p:spPr>
            <a:xfrm>
              <a:off x="7029375" y="5407809"/>
              <a:ext cx="102814" cy="60144"/>
            </a:xfrm>
            <a:custGeom>
              <a:avLst/>
              <a:gdLst>
                <a:gd name="connsiteX0" fmla="*/ 72742 w 102814"/>
                <a:gd name="connsiteY0" fmla="*/ 60144 h 60144"/>
                <a:gd name="connsiteX1" fmla="*/ 102814 w 102814"/>
                <a:gd name="connsiteY1" fmla="*/ 30072 h 60144"/>
                <a:gd name="connsiteX2" fmla="*/ 72742 w 102814"/>
                <a:gd name="connsiteY2" fmla="*/ 0 h 60144"/>
                <a:gd name="connsiteX3" fmla="*/ 30072 w 102814"/>
                <a:gd name="connsiteY3" fmla="*/ 0 h 60144"/>
                <a:gd name="connsiteX4" fmla="*/ 0 w 102814"/>
                <a:gd name="connsiteY4" fmla="*/ 30072 h 60144"/>
                <a:gd name="connsiteX5" fmla="*/ 30072 w 102814"/>
                <a:gd name="connsiteY5" fmla="*/ 60144 h 60144"/>
                <a:gd name="connsiteX6" fmla="*/ 72742 w 102814"/>
                <a:gd name="connsiteY6" fmla="*/ 60144 h 6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14" h="60144">
                  <a:moveTo>
                    <a:pt x="72742" y="60144"/>
                  </a:moveTo>
                  <a:cubicBezTo>
                    <a:pt x="89331" y="60144"/>
                    <a:pt x="102814" y="46647"/>
                    <a:pt x="102814" y="30072"/>
                  </a:cubicBezTo>
                  <a:cubicBezTo>
                    <a:pt x="102814" y="13497"/>
                    <a:pt x="89317" y="0"/>
                    <a:pt x="72742" y="0"/>
                  </a:cubicBezTo>
                  <a:lnTo>
                    <a:pt x="30072" y="0"/>
                  </a:lnTo>
                  <a:cubicBezTo>
                    <a:pt x="13483" y="0"/>
                    <a:pt x="0" y="13497"/>
                    <a:pt x="0" y="30072"/>
                  </a:cubicBezTo>
                  <a:cubicBezTo>
                    <a:pt x="0" y="46647"/>
                    <a:pt x="13497" y="60144"/>
                    <a:pt x="30072" y="60144"/>
                  </a:cubicBezTo>
                  <a:lnTo>
                    <a:pt x="72742" y="60144"/>
                  </a:lnTo>
                  <a:close/>
                </a:path>
              </a:pathLst>
            </a:custGeom>
            <a:noFill/>
            <a:ln w="1358" cap="flat">
              <a:noFill/>
              <a:prstDash val="solid"/>
              <a:miter/>
            </a:ln>
          </p:spPr>
          <p:txBody>
            <a:bodyPr rtlCol="0" anchor="ctr"/>
            <a:lstStyle/>
            <a:p>
              <a:endParaRPr lang="en-US" sz="1800"/>
            </a:p>
          </p:txBody>
        </p:sp>
        <p:sp>
          <p:nvSpPr>
            <p:cNvPr id="121" name="Freeform 120">
              <a:extLst>
                <a:ext uri="{FF2B5EF4-FFF2-40B4-BE49-F238E27FC236}">
                  <a16:creationId xmlns:a16="http://schemas.microsoft.com/office/drawing/2014/main" id="{0B812746-C831-A1CA-91EC-B973966B680E}"/>
                </a:ext>
              </a:extLst>
            </p:cNvPr>
            <p:cNvSpPr/>
            <p:nvPr/>
          </p:nvSpPr>
          <p:spPr>
            <a:xfrm>
              <a:off x="6590512" y="5535711"/>
              <a:ext cx="431736" cy="88650"/>
            </a:xfrm>
            <a:custGeom>
              <a:avLst/>
              <a:gdLst>
                <a:gd name="connsiteX0" fmla="*/ 384302 w 431736"/>
                <a:gd name="connsiteY0" fmla="*/ 0 h 88650"/>
                <a:gd name="connsiteX1" fmla="*/ 47421 w 431736"/>
                <a:gd name="connsiteY1" fmla="*/ 0 h 88650"/>
                <a:gd name="connsiteX2" fmla="*/ 27441 w 431736"/>
                <a:gd name="connsiteY2" fmla="*/ 11563 h 88650"/>
                <a:gd name="connsiteX3" fmla="*/ 3362 w 431736"/>
                <a:gd name="connsiteY3" fmla="*/ 53688 h 88650"/>
                <a:gd name="connsiteX4" fmla="*/ 2776 w 431736"/>
                <a:gd name="connsiteY4" fmla="*/ 54751 h 88650"/>
                <a:gd name="connsiteX5" fmla="*/ 3144 w 431736"/>
                <a:gd name="connsiteY5" fmla="*/ 77210 h 88650"/>
                <a:gd name="connsiteX6" fmla="*/ 23028 w 431736"/>
                <a:gd name="connsiteY6" fmla="*/ 88650 h 88650"/>
                <a:gd name="connsiteX7" fmla="*/ 408708 w 431736"/>
                <a:gd name="connsiteY7" fmla="*/ 88650 h 88650"/>
                <a:gd name="connsiteX8" fmla="*/ 428593 w 431736"/>
                <a:gd name="connsiteY8" fmla="*/ 77210 h 88650"/>
                <a:gd name="connsiteX9" fmla="*/ 428961 w 431736"/>
                <a:gd name="connsiteY9" fmla="*/ 54751 h 88650"/>
                <a:gd name="connsiteX10" fmla="*/ 428375 w 431736"/>
                <a:gd name="connsiteY10" fmla="*/ 53702 h 88650"/>
                <a:gd name="connsiteX11" fmla="*/ 404282 w 431736"/>
                <a:gd name="connsiteY11" fmla="*/ 11563 h 88650"/>
                <a:gd name="connsiteX12" fmla="*/ 384302 w 431736"/>
                <a:gd name="connsiteY12" fmla="*/ 14 h 8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1736" h="88650">
                  <a:moveTo>
                    <a:pt x="384302" y="0"/>
                  </a:moveTo>
                  <a:lnTo>
                    <a:pt x="47421" y="0"/>
                  </a:lnTo>
                  <a:cubicBezTo>
                    <a:pt x="39195" y="0"/>
                    <a:pt x="31541" y="4426"/>
                    <a:pt x="27441" y="11563"/>
                  </a:cubicBezTo>
                  <a:lnTo>
                    <a:pt x="3362" y="53688"/>
                  </a:lnTo>
                  <a:cubicBezTo>
                    <a:pt x="3212" y="54070"/>
                    <a:pt x="3008" y="54424"/>
                    <a:pt x="2776" y="54751"/>
                  </a:cubicBezTo>
                  <a:cubicBezTo>
                    <a:pt x="-1037" y="61860"/>
                    <a:pt x="-929" y="70209"/>
                    <a:pt x="3144" y="77210"/>
                  </a:cubicBezTo>
                  <a:cubicBezTo>
                    <a:pt x="7311" y="84373"/>
                    <a:pt x="14734" y="88650"/>
                    <a:pt x="23028" y="88650"/>
                  </a:cubicBezTo>
                  <a:lnTo>
                    <a:pt x="408708" y="88650"/>
                  </a:lnTo>
                  <a:cubicBezTo>
                    <a:pt x="417003" y="88650"/>
                    <a:pt x="424425" y="84373"/>
                    <a:pt x="428593" y="77210"/>
                  </a:cubicBezTo>
                  <a:cubicBezTo>
                    <a:pt x="432665" y="70209"/>
                    <a:pt x="432774" y="61860"/>
                    <a:pt x="428961" y="54751"/>
                  </a:cubicBezTo>
                  <a:cubicBezTo>
                    <a:pt x="428729" y="54424"/>
                    <a:pt x="428539" y="54070"/>
                    <a:pt x="428375" y="53702"/>
                  </a:cubicBezTo>
                  <a:lnTo>
                    <a:pt x="404282" y="11563"/>
                  </a:lnTo>
                  <a:cubicBezTo>
                    <a:pt x="400142" y="4454"/>
                    <a:pt x="392488" y="14"/>
                    <a:pt x="384302" y="14"/>
                  </a:cubicBezTo>
                  <a:close/>
                </a:path>
              </a:pathLst>
            </a:custGeom>
            <a:noFill/>
            <a:ln w="1358" cap="flat">
              <a:noFill/>
              <a:prstDash val="solid"/>
              <a:miter/>
            </a:ln>
          </p:spPr>
          <p:txBody>
            <a:bodyPr rtlCol="0" anchor="ctr"/>
            <a:lstStyle/>
            <a:p>
              <a:endParaRPr lang="en-US" sz="1800"/>
            </a:p>
          </p:txBody>
        </p:sp>
        <p:sp>
          <p:nvSpPr>
            <p:cNvPr id="122" name="Freeform 121">
              <a:extLst>
                <a:ext uri="{FF2B5EF4-FFF2-40B4-BE49-F238E27FC236}">
                  <a16:creationId xmlns:a16="http://schemas.microsoft.com/office/drawing/2014/main" id="{89F70DF7-76C5-E1F9-BB5F-FA3D698E089F}"/>
                </a:ext>
              </a:extLst>
            </p:cNvPr>
            <p:cNvSpPr/>
            <p:nvPr/>
          </p:nvSpPr>
          <p:spPr>
            <a:xfrm>
              <a:off x="6635051" y="5126373"/>
              <a:ext cx="342537" cy="398455"/>
            </a:xfrm>
            <a:custGeom>
              <a:avLst/>
              <a:gdLst>
                <a:gd name="connsiteX0" fmla="*/ 342338 w 342537"/>
                <a:gd name="connsiteY0" fmla="*/ 284813 h 398455"/>
                <a:gd name="connsiteX1" fmla="*/ 323352 w 342537"/>
                <a:gd name="connsiteY1" fmla="*/ 57148 h 398455"/>
                <a:gd name="connsiteX2" fmla="*/ 261165 w 342537"/>
                <a:gd name="connsiteY2" fmla="*/ 0 h 398455"/>
                <a:gd name="connsiteX3" fmla="*/ 81386 w 342537"/>
                <a:gd name="connsiteY3" fmla="*/ 0 h 398455"/>
                <a:gd name="connsiteX4" fmla="*/ 19199 w 342537"/>
                <a:gd name="connsiteY4" fmla="*/ 57162 h 398455"/>
                <a:gd name="connsiteX5" fmla="*/ 213 w 342537"/>
                <a:gd name="connsiteY5" fmla="*/ 284813 h 398455"/>
                <a:gd name="connsiteX6" fmla="*/ 16489 w 342537"/>
                <a:gd name="connsiteY6" fmla="*/ 332223 h 398455"/>
                <a:gd name="connsiteX7" fmla="*/ 62400 w 342537"/>
                <a:gd name="connsiteY7" fmla="*/ 352380 h 398455"/>
                <a:gd name="connsiteX8" fmla="*/ 165773 w 342537"/>
                <a:gd name="connsiteY8" fmla="*/ 352380 h 398455"/>
                <a:gd name="connsiteX9" fmla="*/ 165773 w 342537"/>
                <a:gd name="connsiteY9" fmla="*/ 398455 h 398455"/>
                <a:gd name="connsiteX10" fmla="*/ 176969 w 342537"/>
                <a:gd name="connsiteY10" fmla="*/ 398455 h 398455"/>
                <a:gd name="connsiteX11" fmla="*/ 176969 w 342537"/>
                <a:gd name="connsiteY11" fmla="*/ 352380 h 398455"/>
                <a:gd name="connsiteX12" fmla="*/ 280137 w 342537"/>
                <a:gd name="connsiteY12" fmla="*/ 352380 h 398455"/>
                <a:gd name="connsiteX13" fmla="*/ 326062 w 342537"/>
                <a:gd name="connsiteY13" fmla="*/ 332250 h 398455"/>
                <a:gd name="connsiteX14" fmla="*/ 342324 w 342537"/>
                <a:gd name="connsiteY14" fmla="*/ 284813 h 398455"/>
                <a:gd name="connsiteX15" fmla="*/ 318054 w 342537"/>
                <a:gd name="connsiteY15" fmla="*/ 324869 h 398455"/>
                <a:gd name="connsiteX16" fmla="*/ 280151 w 342537"/>
                <a:gd name="connsiteY16" fmla="*/ 341484 h 398455"/>
                <a:gd name="connsiteX17" fmla="*/ 62400 w 342537"/>
                <a:gd name="connsiteY17" fmla="*/ 341484 h 398455"/>
                <a:gd name="connsiteX18" fmla="*/ 24511 w 342537"/>
                <a:gd name="connsiteY18" fmla="*/ 324841 h 398455"/>
                <a:gd name="connsiteX19" fmla="*/ 11068 w 342537"/>
                <a:gd name="connsiteY19" fmla="*/ 285712 h 398455"/>
                <a:gd name="connsiteX20" fmla="*/ 30054 w 342537"/>
                <a:gd name="connsiteY20" fmla="*/ 58060 h 398455"/>
                <a:gd name="connsiteX21" fmla="*/ 81386 w 342537"/>
                <a:gd name="connsiteY21" fmla="*/ 10896 h 398455"/>
                <a:gd name="connsiteX22" fmla="*/ 261165 w 342537"/>
                <a:gd name="connsiteY22" fmla="*/ 10896 h 398455"/>
                <a:gd name="connsiteX23" fmla="*/ 312497 w 342537"/>
                <a:gd name="connsiteY23" fmla="*/ 58060 h 398455"/>
                <a:gd name="connsiteX24" fmla="*/ 331483 w 342537"/>
                <a:gd name="connsiteY24" fmla="*/ 285712 h 398455"/>
                <a:gd name="connsiteX25" fmla="*/ 318054 w 342537"/>
                <a:gd name="connsiteY25" fmla="*/ 324869 h 398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42537" h="398455">
                  <a:moveTo>
                    <a:pt x="342338" y="284813"/>
                  </a:moveTo>
                  <a:lnTo>
                    <a:pt x="323352" y="57148"/>
                  </a:lnTo>
                  <a:cubicBezTo>
                    <a:pt x="320533" y="24570"/>
                    <a:pt x="293798" y="0"/>
                    <a:pt x="261165" y="0"/>
                  </a:cubicBezTo>
                  <a:lnTo>
                    <a:pt x="81386" y="0"/>
                  </a:lnTo>
                  <a:cubicBezTo>
                    <a:pt x="49176" y="0"/>
                    <a:pt x="21855" y="25115"/>
                    <a:pt x="19199" y="57162"/>
                  </a:cubicBezTo>
                  <a:lnTo>
                    <a:pt x="213" y="284813"/>
                  </a:lnTo>
                  <a:cubicBezTo>
                    <a:pt x="-1230" y="302137"/>
                    <a:pt x="4708" y="319407"/>
                    <a:pt x="16489" y="332223"/>
                  </a:cubicBezTo>
                  <a:cubicBezTo>
                    <a:pt x="28283" y="345039"/>
                    <a:pt x="45008" y="352380"/>
                    <a:pt x="62400" y="352380"/>
                  </a:cubicBezTo>
                  <a:lnTo>
                    <a:pt x="165773" y="352380"/>
                  </a:lnTo>
                  <a:lnTo>
                    <a:pt x="165773" y="398455"/>
                  </a:lnTo>
                  <a:lnTo>
                    <a:pt x="176969" y="398455"/>
                  </a:lnTo>
                  <a:lnTo>
                    <a:pt x="176969" y="352380"/>
                  </a:lnTo>
                  <a:lnTo>
                    <a:pt x="280137" y="352380"/>
                  </a:lnTo>
                  <a:cubicBezTo>
                    <a:pt x="297543" y="352380"/>
                    <a:pt x="314295" y="345039"/>
                    <a:pt x="326062" y="332250"/>
                  </a:cubicBezTo>
                  <a:cubicBezTo>
                    <a:pt x="337843" y="319448"/>
                    <a:pt x="343768" y="302165"/>
                    <a:pt x="342324" y="284813"/>
                  </a:cubicBezTo>
                  <a:close/>
                  <a:moveTo>
                    <a:pt x="318054" y="324869"/>
                  </a:moveTo>
                  <a:cubicBezTo>
                    <a:pt x="308193" y="335587"/>
                    <a:pt x="294737" y="341484"/>
                    <a:pt x="280151" y="341484"/>
                  </a:cubicBezTo>
                  <a:lnTo>
                    <a:pt x="62400" y="341484"/>
                  </a:lnTo>
                  <a:cubicBezTo>
                    <a:pt x="47841" y="341484"/>
                    <a:pt x="34385" y="335574"/>
                    <a:pt x="24511" y="324841"/>
                  </a:cubicBezTo>
                  <a:cubicBezTo>
                    <a:pt x="14636" y="314109"/>
                    <a:pt x="9870" y="300217"/>
                    <a:pt x="11068" y="285712"/>
                  </a:cubicBezTo>
                  <a:lnTo>
                    <a:pt x="30054" y="58060"/>
                  </a:lnTo>
                  <a:cubicBezTo>
                    <a:pt x="32247" y="31611"/>
                    <a:pt x="54801" y="10896"/>
                    <a:pt x="81386" y="10896"/>
                  </a:cubicBezTo>
                  <a:lnTo>
                    <a:pt x="261165" y="10896"/>
                  </a:lnTo>
                  <a:cubicBezTo>
                    <a:pt x="288105" y="10896"/>
                    <a:pt x="310168" y="31189"/>
                    <a:pt x="312497" y="58060"/>
                  </a:cubicBezTo>
                  <a:lnTo>
                    <a:pt x="331483" y="285712"/>
                  </a:lnTo>
                  <a:cubicBezTo>
                    <a:pt x="332695" y="300244"/>
                    <a:pt x="327928" y="314150"/>
                    <a:pt x="318054" y="324869"/>
                  </a:cubicBezTo>
                  <a:close/>
                </a:path>
              </a:pathLst>
            </a:custGeom>
            <a:solidFill>
              <a:srgbClr val="051336"/>
            </a:solidFill>
            <a:ln w="1358" cap="flat">
              <a:noFill/>
              <a:prstDash val="solid"/>
              <a:miter/>
            </a:ln>
          </p:spPr>
          <p:txBody>
            <a:bodyPr rtlCol="0" anchor="ctr"/>
            <a:lstStyle/>
            <a:p>
              <a:endParaRPr lang="en-US" sz="1800"/>
            </a:p>
          </p:txBody>
        </p:sp>
        <p:sp>
          <p:nvSpPr>
            <p:cNvPr id="123" name="Freeform 122">
              <a:extLst>
                <a:ext uri="{FF2B5EF4-FFF2-40B4-BE49-F238E27FC236}">
                  <a16:creationId xmlns:a16="http://schemas.microsoft.com/office/drawing/2014/main" id="{446E1B27-472E-59E5-B118-D652C5AFB524}"/>
                </a:ext>
              </a:extLst>
            </p:cNvPr>
            <p:cNvSpPr/>
            <p:nvPr/>
          </p:nvSpPr>
          <p:spPr>
            <a:xfrm>
              <a:off x="7018887" y="5589399"/>
              <a:ext cx="585" cy="1048"/>
            </a:xfrm>
            <a:custGeom>
              <a:avLst/>
              <a:gdLst>
                <a:gd name="connsiteX0" fmla="*/ 300 w 585"/>
                <a:gd name="connsiteY0" fmla="*/ 531 h 1048"/>
                <a:gd name="connsiteX1" fmla="*/ 0 w 585"/>
                <a:gd name="connsiteY1" fmla="*/ 0 h 1048"/>
                <a:gd name="connsiteX2" fmla="*/ 586 w 585"/>
                <a:gd name="connsiteY2" fmla="*/ 1049 h 1048"/>
                <a:gd name="connsiteX3" fmla="*/ 313 w 585"/>
                <a:gd name="connsiteY3" fmla="*/ 518 h 1048"/>
              </a:gdLst>
              <a:ahLst/>
              <a:cxnLst>
                <a:cxn ang="0">
                  <a:pos x="connsiteX0" y="connsiteY0"/>
                </a:cxn>
                <a:cxn ang="0">
                  <a:pos x="connsiteX1" y="connsiteY1"/>
                </a:cxn>
                <a:cxn ang="0">
                  <a:pos x="connsiteX2" y="connsiteY2"/>
                </a:cxn>
                <a:cxn ang="0">
                  <a:pos x="connsiteX3" y="connsiteY3"/>
                </a:cxn>
              </a:cxnLst>
              <a:rect l="l" t="t" r="r" b="b"/>
              <a:pathLst>
                <a:path w="585" h="1048">
                  <a:moveTo>
                    <a:pt x="300" y="531"/>
                  </a:moveTo>
                  <a:lnTo>
                    <a:pt x="0" y="0"/>
                  </a:lnTo>
                  <a:cubicBezTo>
                    <a:pt x="150" y="381"/>
                    <a:pt x="354" y="722"/>
                    <a:pt x="586" y="1049"/>
                  </a:cubicBezTo>
                  <a:cubicBezTo>
                    <a:pt x="490" y="872"/>
                    <a:pt x="409" y="695"/>
                    <a:pt x="313" y="518"/>
                  </a:cubicBezTo>
                  <a:close/>
                </a:path>
              </a:pathLst>
            </a:custGeom>
            <a:solidFill>
              <a:srgbClr val="051336"/>
            </a:solidFill>
            <a:ln w="1358" cap="flat">
              <a:noFill/>
              <a:prstDash val="solid"/>
              <a:miter/>
            </a:ln>
          </p:spPr>
          <p:txBody>
            <a:bodyPr rtlCol="0" anchor="ctr"/>
            <a:lstStyle/>
            <a:p>
              <a:endParaRPr lang="en-US" sz="1800"/>
            </a:p>
          </p:txBody>
        </p:sp>
        <p:sp>
          <p:nvSpPr>
            <p:cNvPr id="124" name="Freeform 123">
              <a:extLst>
                <a:ext uri="{FF2B5EF4-FFF2-40B4-BE49-F238E27FC236}">
                  <a16:creationId xmlns:a16="http://schemas.microsoft.com/office/drawing/2014/main" id="{BC3AC970-24AB-C158-F635-148F387FDA1D}"/>
                </a:ext>
              </a:extLst>
            </p:cNvPr>
            <p:cNvSpPr/>
            <p:nvPr/>
          </p:nvSpPr>
          <p:spPr>
            <a:xfrm>
              <a:off x="7018479" y="5396899"/>
              <a:ext cx="124605" cy="81935"/>
            </a:xfrm>
            <a:custGeom>
              <a:avLst/>
              <a:gdLst>
                <a:gd name="connsiteX0" fmla="*/ 83638 w 124605"/>
                <a:gd name="connsiteY0" fmla="*/ 0 h 81935"/>
                <a:gd name="connsiteX1" fmla="*/ 40968 w 124605"/>
                <a:gd name="connsiteY1" fmla="*/ 0 h 81935"/>
                <a:gd name="connsiteX2" fmla="*/ 0 w 124605"/>
                <a:gd name="connsiteY2" fmla="*/ 40968 h 81935"/>
                <a:gd name="connsiteX3" fmla="*/ 40968 w 124605"/>
                <a:gd name="connsiteY3" fmla="*/ 81936 h 81935"/>
                <a:gd name="connsiteX4" fmla="*/ 83638 w 124605"/>
                <a:gd name="connsiteY4" fmla="*/ 81936 h 81935"/>
                <a:gd name="connsiteX5" fmla="*/ 124606 w 124605"/>
                <a:gd name="connsiteY5" fmla="*/ 40968 h 81935"/>
                <a:gd name="connsiteX6" fmla="*/ 83638 w 124605"/>
                <a:gd name="connsiteY6" fmla="*/ 0 h 81935"/>
                <a:gd name="connsiteX7" fmla="*/ 83638 w 124605"/>
                <a:gd name="connsiteY7" fmla="*/ 71054 h 81935"/>
                <a:gd name="connsiteX8" fmla="*/ 40968 w 124605"/>
                <a:gd name="connsiteY8" fmla="*/ 71054 h 81935"/>
                <a:gd name="connsiteX9" fmla="*/ 10896 w 124605"/>
                <a:gd name="connsiteY9" fmla="*/ 40981 h 81935"/>
                <a:gd name="connsiteX10" fmla="*/ 40968 w 124605"/>
                <a:gd name="connsiteY10" fmla="*/ 10909 h 81935"/>
                <a:gd name="connsiteX11" fmla="*/ 83638 w 124605"/>
                <a:gd name="connsiteY11" fmla="*/ 10909 h 81935"/>
                <a:gd name="connsiteX12" fmla="*/ 113710 w 124605"/>
                <a:gd name="connsiteY12" fmla="*/ 40981 h 81935"/>
                <a:gd name="connsiteX13" fmla="*/ 83638 w 124605"/>
                <a:gd name="connsiteY13" fmla="*/ 71054 h 8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605" h="81935">
                  <a:moveTo>
                    <a:pt x="83638" y="0"/>
                  </a:moveTo>
                  <a:lnTo>
                    <a:pt x="40968" y="0"/>
                  </a:lnTo>
                  <a:cubicBezTo>
                    <a:pt x="18373" y="0"/>
                    <a:pt x="0" y="18386"/>
                    <a:pt x="0" y="40968"/>
                  </a:cubicBezTo>
                  <a:cubicBezTo>
                    <a:pt x="0" y="63549"/>
                    <a:pt x="18386" y="81936"/>
                    <a:pt x="40968" y="81936"/>
                  </a:cubicBezTo>
                  <a:lnTo>
                    <a:pt x="83638" y="81936"/>
                  </a:lnTo>
                  <a:cubicBezTo>
                    <a:pt x="106233" y="81936"/>
                    <a:pt x="124606" y="63549"/>
                    <a:pt x="124606" y="40968"/>
                  </a:cubicBezTo>
                  <a:cubicBezTo>
                    <a:pt x="124606" y="18386"/>
                    <a:pt x="106219" y="0"/>
                    <a:pt x="83638" y="0"/>
                  </a:cubicBezTo>
                  <a:close/>
                  <a:moveTo>
                    <a:pt x="83638" y="71054"/>
                  </a:moveTo>
                  <a:lnTo>
                    <a:pt x="40968" y="71054"/>
                  </a:lnTo>
                  <a:cubicBezTo>
                    <a:pt x="24379" y="71054"/>
                    <a:pt x="10896" y="57556"/>
                    <a:pt x="10896" y="40981"/>
                  </a:cubicBezTo>
                  <a:cubicBezTo>
                    <a:pt x="10896" y="24406"/>
                    <a:pt x="24393" y="10909"/>
                    <a:pt x="40968" y="10909"/>
                  </a:cubicBezTo>
                  <a:lnTo>
                    <a:pt x="83638" y="10909"/>
                  </a:lnTo>
                  <a:cubicBezTo>
                    <a:pt x="100227" y="10909"/>
                    <a:pt x="113710" y="24406"/>
                    <a:pt x="113710" y="40981"/>
                  </a:cubicBezTo>
                  <a:cubicBezTo>
                    <a:pt x="113710" y="57556"/>
                    <a:pt x="100213" y="71054"/>
                    <a:pt x="83638" y="71054"/>
                  </a:cubicBezTo>
                  <a:close/>
                </a:path>
              </a:pathLst>
            </a:custGeom>
            <a:solidFill>
              <a:srgbClr val="0D7DD4"/>
            </a:solidFill>
            <a:ln w="1358" cap="flat">
              <a:noFill/>
              <a:prstDash val="solid"/>
              <a:miter/>
            </a:ln>
          </p:spPr>
          <p:txBody>
            <a:bodyPr rtlCol="0" anchor="ctr"/>
            <a:lstStyle/>
            <a:p>
              <a:endParaRPr lang="en-US" sz="1800"/>
            </a:p>
          </p:txBody>
        </p:sp>
        <p:sp>
          <p:nvSpPr>
            <p:cNvPr id="125" name="Freeform 124">
              <a:extLst>
                <a:ext uri="{FF2B5EF4-FFF2-40B4-BE49-F238E27FC236}">
                  <a16:creationId xmlns:a16="http://schemas.microsoft.com/office/drawing/2014/main" id="{4B42673A-8B8C-E6E8-ADF0-1BCC6DCA71D3}"/>
                </a:ext>
              </a:extLst>
            </p:cNvPr>
            <p:cNvSpPr/>
            <p:nvPr/>
          </p:nvSpPr>
          <p:spPr>
            <a:xfrm>
              <a:off x="6593288" y="5589385"/>
              <a:ext cx="585" cy="1062"/>
            </a:xfrm>
            <a:custGeom>
              <a:avLst/>
              <a:gdLst>
                <a:gd name="connsiteX0" fmla="*/ 272 w 585"/>
                <a:gd name="connsiteY0" fmla="*/ 545 h 1062"/>
                <a:gd name="connsiteX1" fmla="*/ 0 w 585"/>
                <a:gd name="connsiteY1" fmla="*/ 1062 h 1062"/>
                <a:gd name="connsiteX2" fmla="*/ 586 w 585"/>
                <a:gd name="connsiteY2" fmla="*/ 0 h 1062"/>
                <a:gd name="connsiteX3" fmla="*/ 272 w 585"/>
                <a:gd name="connsiteY3" fmla="*/ 545 h 1062"/>
              </a:gdLst>
              <a:ahLst/>
              <a:cxnLst>
                <a:cxn ang="0">
                  <a:pos x="connsiteX0" y="connsiteY0"/>
                </a:cxn>
                <a:cxn ang="0">
                  <a:pos x="connsiteX1" y="connsiteY1"/>
                </a:cxn>
                <a:cxn ang="0">
                  <a:pos x="connsiteX2" y="connsiteY2"/>
                </a:cxn>
                <a:cxn ang="0">
                  <a:pos x="connsiteX3" y="connsiteY3"/>
                </a:cxn>
              </a:cxnLst>
              <a:rect l="l" t="t" r="r" b="b"/>
              <a:pathLst>
                <a:path w="585" h="1062">
                  <a:moveTo>
                    <a:pt x="272" y="545"/>
                  </a:moveTo>
                  <a:cubicBezTo>
                    <a:pt x="177" y="722"/>
                    <a:pt x="95" y="885"/>
                    <a:pt x="0" y="1062"/>
                  </a:cubicBezTo>
                  <a:cubicBezTo>
                    <a:pt x="232" y="735"/>
                    <a:pt x="422" y="381"/>
                    <a:pt x="586" y="0"/>
                  </a:cubicBezTo>
                  <a:lnTo>
                    <a:pt x="272" y="545"/>
                  </a:lnTo>
                  <a:close/>
                </a:path>
              </a:pathLst>
            </a:custGeom>
            <a:solidFill>
              <a:srgbClr val="051336"/>
            </a:solidFill>
            <a:ln w="1358" cap="flat">
              <a:noFill/>
              <a:prstDash val="solid"/>
              <a:miter/>
            </a:ln>
          </p:spPr>
          <p:txBody>
            <a:bodyPr rtlCol="0" anchor="ctr"/>
            <a:lstStyle/>
            <a:p>
              <a:endParaRPr lang="en-US" sz="1800"/>
            </a:p>
          </p:txBody>
        </p:sp>
        <p:sp>
          <p:nvSpPr>
            <p:cNvPr id="126" name="Freeform 125">
              <a:extLst>
                <a:ext uri="{FF2B5EF4-FFF2-40B4-BE49-F238E27FC236}">
                  <a16:creationId xmlns:a16="http://schemas.microsoft.com/office/drawing/2014/main" id="{E7570909-AA40-32E7-8107-1DB86B7DBF79}"/>
                </a:ext>
              </a:extLst>
            </p:cNvPr>
            <p:cNvSpPr/>
            <p:nvPr/>
          </p:nvSpPr>
          <p:spPr>
            <a:xfrm>
              <a:off x="6526321" y="5478849"/>
              <a:ext cx="560106" cy="321191"/>
            </a:xfrm>
            <a:custGeom>
              <a:avLst/>
              <a:gdLst>
                <a:gd name="connsiteX0" fmla="*/ 548911 w 560106"/>
                <a:gd name="connsiteY0" fmla="*/ 0 h 321191"/>
                <a:gd name="connsiteX1" fmla="*/ 548911 w 560106"/>
                <a:gd name="connsiteY1" fmla="*/ 51414 h 321191"/>
                <a:gd name="connsiteX2" fmla="*/ 500589 w 560106"/>
                <a:gd name="connsiteY2" fmla="*/ 102637 h 321191"/>
                <a:gd name="connsiteX3" fmla="*/ 477912 w 560106"/>
                <a:gd name="connsiteY3" fmla="*/ 62977 h 321191"/>
                <a:gd name="connsiteX4" fmla="*/ 448494 w 560106"/>
                <a:gd name="connsiteY4" fmla="*/ 45980 h 321191"/>
                <a:gd name="connsiteX5" fmla="*/ 111613 w 560106"/>
                <a:gd name="connsiteY5" fmla="*/ 45980 h 321191"/>
                <a:gd name="connsiteX6" fmla="*/ 82181 w 560106"/>
                <a:gd name="connsiteY6" fmla="*/ 63018 h 321191"/>
                <a:gd name="connsiteX7" fmla="*/ 59518 w 560106"/>
                <a:gd name="connsiteY7" fmla="*/ 102651 h 321191"/>
                <a:gd name="connsiteX8" fmla="*/ 11195 w 560106"/>
                <a:gd name="connsiteY8" fmla="*/ 51428 h 321191"/>
                <a:gd name="connsiteX9" fmla="*/ 11195 w 560106"/>
                <a:gd name="connsiteY9" fmla="*/ 14 h 321191"/>
                <a:gd name="connsiteX10" fmla="*/ 0 w 560106"/>
                <a:gd name="connsiteY10" fmla="*/ 14 h 321191"/>
                <a:gd name="connsiteX11" fmla="*/ 0 w 560106"/>
                <a:gd name="connsiteY11" fmla="*/ 51428 h 321191"/>
                <a:gd name="connsiteX12" fmla="*/ 54547 w 560106"/>
                <a:gd name="connsiteY12" fmla="*/ 113424 h 321191"/>
                <a:gd name="connsiteX13" fmla="*/ 57911 w 560106"/>
                <a:gd name="connsiteY13" fmla="*/ 139560 h 321191"/>
                <a:gd name="connsiteX14" fmla="*/ 87220 w 560106"/>
                <a:gd name="connsiteY14" fmla="*/ 156421 h 321191"/>
                <a:gd name="connsiteX15" fmla="*/ 274503 w 560106"/>
                <a:gd name="connsiteY15" fmla="*/ 156421 h 321191"/>
                <a:gd name="connsiteX16" fmla="*/ 274503 w 560106"/>
                <a:gd name="connsiteY16" fmla="*/ 217995 h 321191"/>
                <a:gd name="connsiteX17" fmla="*/ 134480 w 560106"/>
                <a:gd name="connsiteY17" fmla="*/ 264738 h 321191"/>
                <a:gd name="connsiteX18" fmla="*/ 103713 w 560106"/>
                <a:gd name="connsiteY18" fmla="*/ 307476 h 321191"/>
                <a:gd name="connsiteX19" fmla="*/ 103713 w 560106"/>
                <a:gd name="connsiteY19" fmla="*/ 315743 h 321191"/>
                <a:gd name="connsiteX20" fmla="*/ 109161 w 560106"/>
                <a:gd name="connsiteY20" fmla="*/ 321191 h 321191"/>
                <a:gd name="connsiteX21" fmla="*/ 109461 w 560106"/>
                <a:gd name="connsiteY21" fmla="*/ 321191 h 321191"/>
                <a:gd name="connsiteX22" fmla="*/ 114909 w 560106"/>
                <a:gd name="connsiteY22" fmla="*/ 315743 h 321191"/>
                <a:gd name="connsiteX23" fmla="*/ 114909 w 560106"/>
                <a:gd name="connsiteY23" fmla="*/ 307476 h 321191"/>
                <a:gd name="connsiteX24" fmla="*/ 138035 w 560106"/>
                <a:gd name="connsiteY24" fmla="*/ 275280 h 321191"/>
                <a:gd name="connsiteX25" fmla="*/ 274503 w 560106"/>
                <a:gd name="connsiteY25" fmla="*/ 229817 h 321191"/>
                <a:gd name="connsiteX26" fmla="*/ 274503 w 560106"/>
                <a:gd name="connsiteY26" fmla="*/ 315743 h 321191"/>
                <a:gd name="connsiteX27" fmla="*/ 279951 w 560106"/>
                <a:gd name="connsiteY27" fmla="*/ 321191 h 321191"/>
                <a:gd name="connsiteX28" fmla="*/ 280251 w 560106"/>
                <a:gd name="connsiteY28" fmla="*/ 321191 h 321191"/>
                <a:gd name="connsiteX29" fmla="*/ 285699 w 560106"/>
                <a:gd name="connsiteY29" fmla="*/ 315743 h 321191"/>
                <a:gd name="connsiteX30" fmla="*/ 285699 w 560106"/>
                <a:gd name="connsiteY30" fmla="*/ 229858 h 321191"/>
                <a:gd name="connsiteX31" fmla="*/ 422044 w 560106"/>
                <a:gd name="connsiteY31" fmla="*/ 275280 h 321191"/>
                <a:gd name="connsiteX32" fmla="*/ 445184 w 560106"/>
                <a:gd name="connsiteY32" fmla="*/ 307476 h 321191"/>
                <a:gd name="connsiteX33" fmla="*/ 445184 w 560106"/>
                <a:gd name="connsiteY33" fmla="*/ 315743 h 321191"/>
                <a:gd name="connsiteX34" fmla="*/ 450632 w 560106"/>
                <a:gd name="connsiteY34" fmla="*/ 321191 h 321191"/>
                <a:gd name="connsiteX35" fmla="*/ 450945 w 560106"/>
                <a:gd name="connsiteY35" fmla="*/ 321191 h 321191"/>
                <a:gd name="connsiteX36" fmla="*/ 456393 w 560106"/>
                <a:gd name="connsiteY36" fmla="*/ 315743 h 321191"/>
                <a:gd name="connsiteX37" fmla="*/ 456189 w 560106"/>
                <a:gd name="connsiteY37" fmla="*/ 314259 h 321191"/>
                <a:gd name="connsiteX38" fmla="*/ 456189 w 560106"/>
                <a:gd name="connsiteY38" fmla="*/ 307476 h 321191"/>
                <a:gd name="connsiteX39" fmla="*/ 425409 w 560106"/>
                <a:gd name="connsiteY39" fmla="*/ 264738 h 321191"/>
                <a:gd name="connsiteX40" fmla="*/ 285699 w 560106"/>
                <a:gd name="connsiteY40" fmla="*/ 218104 h 321191"/>
                <a:gd name="connsiteX41" fmla="*/ 285699 w 560106"/>
                <a:gd name="connsiteY41" fmla="*/ 156421 h 321191"/>
                <a:gd name="connsiteX42" fmla="*/ 472886 w 560106"/>
                <a:gd name="connsiteY42" fmla="*/ 156421 h 321191"/>
                <a:gd name="connsiteX43" fmla="*/ 502196 w 560106"/>
                <a:gd name="connsiteY43" fmla="*/ 139560 h 321191"/>
                <a:gd name="connsiteX44" fmla="*/ 505560 w 560106"/>
                <a:gd name="connsiteY44" fmla="*/ 113424 h 321191"/>
                <a:gd name="connsiteX45" fmla="*/ 560106 w 560106"/>
                <a:gd name="connsiteY45" fmla="*/ 51428 h 321191"/>
                <a:gd name="connsiteX46" fmla="*/ 560106 w 560106"/>
                <a:gd name="connsiteY46" fmla="*/ 14 h 321191"/>
                <a:gd name="connsiteX47" fmla="*/ 548898 w 560106"/>
                <a:gd name="connsiteY47" fmla="*/ 14 h 321191"/>
                <a:gd name="connsiteX48" fmla="*/ 492785 w 560106"/>
                <a:gd name="connsiteY48" fmla="*/ 134058 h 321191"/>
                <a:gd name="connsiteX49" fmla="*/ 472900 w 560106"/>
                <a:gd name="connsiteY49" fmla="*/ 145498 h 321191"/>
                <a:gd name="connsiteX50" fmla="*/ 87206 w 560106"/>
                <a:gd name="connsiteY50" fmla="*/ 145498 h 321191"/>
                <a:gd name="connsiteX51" fmla="*/ 67322 w 560106"/>
                <a:gd name="connsiteY51" fmla="*/ 134058 h 321191"/>
                <a:gd name="connsiteX52" fmla="*/ 66954 w 560106"/>
                <a:gd name="connsiteY52" fmla="*/ 111599 h 321191"/>
                <a:gd name="connsiteX53" fmla="*/ 67226 w 560106"/>
                <a:gd name="connsiteY53" fmla="*/ 111082 h 321191"/>
                <a:gd name="connsiteX54" fmla="*/ 67540 w 560106"/>
                <a:gd name="connsiteY54" fmla="*/ 110537 h 321191"/>
                <a:gd name="connsiteX55" fmla="*/ 91619 w 560106"/>
                <a:gd name="connsiteY55" fmla="*/ 68411 h 321191"/>
                <a:gd name="connsiteX56" fmla="*/ 111599 w 560106"/>
                <a:gd name="connsiteY56" fmla="*/ 56848 h 321191"/>
                <a:gd name="connsiteX57" fmla="*/ 448480 w 560106"/>
                <a:gd name="connsiteY57" fmla="*/ 56848 h 321191"/>
                <a:gd name="connsiteX58" fmla="*/ 468460 w 560106"/>
                <a:gd name="connsiteY58" fmla="*/ 68398 h 321191"/>
                <a:gd name="connsiteX59" fmla="*/ 492553 w 560106"/>
                <a:gd name="connsiteY59" fmla="*/ 110537 h 321191"/>
                <a:gd name="connsiteX60" fmla="*/ 492853 w 560106"/>
                <a:gd name="connsiteY60" fmla="*/ 111068 h 321191"/>
                <a:gd name="connsiteX61" fmla="*/ 493125 w 560106"/>
                <a:gd name="connsiteY61" fmla="*/ 111599 h 321191"/>
                <a:gd name="connsiteX62" fmla="*/ 492757 w 560106"/>
                <a:gd name="connsiteY62" fmla="*/ 134058 h 321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60106" h="321191">
                  <a:moveTo>
                    <a:pt x="548911" y="0"/>
                  </a:moveTo>
                  <a:lnTo>
                    <a:pt x="548911" y="51414"/>
                  </a:lnTo>
                  <a:cubicBezTo>
                    <a:pt x="548911" y="78708"/>
                    <a:pt x="527501" y="101071"/>
                    <a:pt x="500589" y="102637"/>
                  </a:cubicBezTo>
                  <a:lnTo>
                    <a:pt x="477912" y="62977"/>
                  </a:lnTo>
                  <a:cubicBezTo>
                    <a:pt x="471811" y="52490"/>
                    <a:pt x="460547" y="45980"/>
                    <a:pt x="448494" y="45980"/>
                  </a:cubicBezTo>
                  <a:lnTo>
                    <a:pt x="111613" y="45980"/>
                  </a:lnTo>
                  <a:cubicBezTo>
                    <a:pt x="99491" y="45980"/>
                    <a:pt x="88214" y="52504"/>
                    <a:pt x="82181" y="63018"/>
                  </a:cubicBezTo>
                  <a:lnTo>
                    <a:pt x="59518" y="102651"/>
                  </a:lnTo>
                  <a:cubicBezTo>
                    <a:pt x="32605" y="101098"/>
                    <a:pt x="11195" y="78721"/>
                    <a:pt x="11195" y="51428"/>
                  </a:cubicBezTo>
                  <a:lnTo>
                    <a:pt x="11195" y="14"/>
                  </a:lnTo>
                  <a:lnTo>
                    <a:pt x="0" y="14"/>
                  </a:lnTo>
                  <a:lnTo>
                    <a:pt x="0" y="51428"/>
                  </a:lnTo>
                  <a:cubicBezTo>
                    <a:pt x="0" y="83202"/>
                    <a:pt x="23834" y="109488"/>
                    <a:pt x="54547" y="113424"/>
                  </a:cubicBezTo>
                  <a:cubicBezTo>
                    <a:pt x="52081" y="122127"/>
                    <a:pt x="53198" y="131456"/>
                    <a:pt x="57911" y="139560"/>
                  </a:cubicBezTo>
                  <a:cubicBezTo>
                    <a:pt x="64039" y="150115"/>
                    <a:pt x="75003" y="156421"/>
                    <a:pt x="87220" y="156421"/>
                  </a:cubicBezTo>
                  <a:lnTo>
                    <a:pt x="274503" y="156421"/>
                  </a:lnTo>
                  <a:lnTo>
                    <a:pt x="274503" y="217995"/>
                  </a:lnTo>
                  <a:lnTo>
                    <a:pt x="134480" y="264738"/>
                  </a:lnTo>
                  <a:cubicBezTo>
                    <a:pt x="116080" y="270908"/>
                    <a:pt x="103713" y="288082"/>
                    <a:pt x="103713" y="307476"/>
                  </a:cubicBezTo>
                  <a:lnTo>
                    <a:pt x="103713" y="315743"/>
                  </a:lnTo>
                  <a:cubicBezTo>
                    <a:pt x="103713" y="318753"/>
                    <a:pt x="106151" y="321191"/>
                    <a:pt x="109161" y="321191"/>
                  </a:cubicBezTo>
                  <a:lnTo>
                    <a:pt x="109461" y="321191"/>
                  </a:lnTo>
                  <a:cubicBezTo>
                    <a:pt x="112471" y="321191"/>
                    <a:pt x="114909" y="318753"/>
                    <a:pt x="114909" y="315743"/>
                  </a:cubicBezTo>
                  <a:lnTo>
                    <a:pt x="114909" y="307476"/>
                  </a:lnTo>
                  <a:cubicBezTo>
                    <a:pt x="114909" y="292862"/>
                    <a:pt x="124211" y="279924"/>
                    <a:pt x="138035" y="275280"/>
                  </a:cubicBezTo>
                  <a:lnTo>
                    <a:pt x="274503" y="229817"/>
                  </a:lnTo>
                  <a:lnTo>
                    <a:pt x="274503" y="315743"/>
                  </a:lnTo>
                  <a:cubicBezTo>
                    <a:pt x="274503" y="318753"/>
                    <a:pt x="276941" y="321191"/>
                    <a:pt x="279951" y="321191"/>
                  </a:cubicBezTo>
                  <a:lnTo>
                    <a:pt x="280251" y="321191"/>
                  </a:lnTo>
                  <a:cubicBezTo>
                    <a:pt x="283261" y="321191"/>
                    <a:pt x="285699" y="318753"/>
                    <a:pt x="285699" y="315743"/>
                  </a:cubicBezTo>
                  <a:lnTo>
                    <a:pt x="285699" y="229858"/>
                  </a:lnTo>
                  <a:lnTo>
                    <a:pt x="422044" y="275280"/>
                  </a:lnTo>
                  <a:cubicBezTo>
                    <a:pt x="435882" y="279951"/>
                    <a:pt x="445184" y="292890"/>
                    <a:pt x="445184" y="307476"/>
                  </a:cubicBezTo>
                  <a:lnTo>
                    <a:pt x="445184" y="315743"/>
                  </a:lnTo>
                  <a:cubicBezTo>
                    <a:pt x="445184" y="318753"/>
                    <a:pt x="447622" y="321191"/>
                    <a:pt x="450632" y="321191"/>
                  </a:cubicBezTo>
                  <a:lnTo>
                    <a:pt x="450945" y="321191"/>
                  </a:lnTo>
                  <a:cubicBezTo>
                    <a:pt x="453955" y="321191"/>
                    <a:pt x="456393" y="318753"/>
                    <a:pt x="456393" y="315743"/>
                  </a:cubicBezTo>
                  <a:cubicBezTo>
                    <a:pt x="456393" y="315226"/>
                    <a:pt x="456325" y="314736"/>
                    <a:pt x="456189" y="314259"/>
                  </a:cubicBezTo>
                  <a:lnTo>
                    <a:pt x="456189" y="307476"/>
                  </a:lnTo>
                  <a:cubicBezTo>
                    <a:pt x="456189" y="288055"/>
                    <a:pt x="443822" y="270880"/>
                    <a:pt x="425409" y="264738"/>
                  </a:cubicBezTo>
                  <a:lnTo>
                    <a:pt x="285699" y="218104"/>
                  </a:lnTo>
                  <a:lnTo>
                    <a:pt x="285699" y="156421"/>
                  </a:lnTo>
                  <a:lnTo>
                    <a:pt x="472886" y="156421"/>
                  </a:lnTo>
                  <a:cubicBezTo>
                    <a:pt x="485103" y="156421"/>
                    <a:pt x="496053" y="150115"/>
                    <a:pt x="502196" y="139560"/>
                  </a:cubicBezTo>
                  <a:cubicBezTo>
                    <a:pt x="506908" y="131456"/>
                    <a:pt x="508025" y="122127"/>
                    <a:pt x="505560" y="113424"/>
                  </a:cubicBezTo>
                  <a:cubicBezTo>
                    <a:pt x="536286" y="109502"/>
                    <a:pt x="560106" y="83202"/>
                    <a:pt x="560106" y="51428"/>
                  </a:cubicBezTo>
                  <a:lnTo>
                    <a:pt x="560106" y="14"/>
                  </a:lnTo>
                  <a:lnTo>
                    <a:pt x="548898" y="14"/>
                  </a:lnTo>
                  <a:close/>
                  <a:moveTo>
                    <a:pt x="492785" y="134058"/>
                  </a:moveTo>
                  <a:cubicBezTo>
                    <a:pt x="488617" y="141222"/>
                    <a:pt x="481194" y="145498"/>
                    <a:pt x="472900" y="145498"/>
                  </a:cubicBezTo>
                  <a:lnTo>
                    <a:pt x="87206" y="145498"/>
                  </a:lnTo>
                  <a:cubicBezTo>
                    <a:pt x="78912" y="145498"/>
                    <a:pt x="71489" y="141222"/>
                    <a:pt x="67322" y="134058"/>
                  </a:cubicBezTo>
                  <a:cubicBezTo>
                    <a:pt x="63249" y="127057"/>
                    <a:pt x="63141" y="118695"/>
                    <a:pt x="66954" y="111599"/>
                  </a:cubicBezTo>
                  <a:cubicBezTo>
                    <a:pt x="67049" y="111422"/>
                    <a:pt x="67131" y="111245"/>
                    <a:pt x="67226" y="111082"/>
                  </a:cubicBezTo>
                  <a:lnTo>
                    <a:pt x="67540" y="110537"/>
                  </a:lnTo>
                  <a:lnTo>
                    <a:pt x="91619" y="68411"/>
                  </a:lnTo>
                  <a:cubicBezTo>
                    <a:pt x="95719" y="61275"/>
                    <a:pt x="103373" y="56848"/>
                    <a:pt x="111599" y="56848"/>
                  </a:cubicBezTo>
                  <a:lnTo>
                    <a:pt x="448480" y="56848"/>
                  </a:lnTo>
                  <a:cubicBezTo>
                    <a:pt x="456652" y="56848"/>
                    <a:pt x="464320" y="61288"/>
                    <a:pt x="468460" y="68398"/>
                  </a:cubicBezTo>
                  <a:lnTo>
                    <a:pt x="492553" y="110537"/>
                  </a:lnTo>
                  <a:lnTo>
                    <a:pt x="492853" y="111068"/>
                  </a:lnTo>
                  <a:cubicBezTo>
                    <a:pt x="492948" y="111245"/>
                    <a:pt x="493030" y="111422"/>
                    <a:pt x="493125" y="111599"/>
                  </a:cubicBezTo>
                  <a:cubicBezTo>
                    <a:pt x="496952" y="118709"/>
                    <a:pt x="496830" y="127057"/>
                    <a:pt x="492757" y="134058"/>
                  </a:cubicBezTo>
                  <a:close/>
                </a:path>
              </a:pathLst>
            </a:custGeom>
            <a:solidFill>
              <a:srgbClr val="051336"/>
            </a:solidFill>
            <a:ln w="1358" cap="flat">
              <a:noFill/>
              <a:prstDash val="solid"/>
              <a:miter/>
            </a:ln>
          </p:spPr>
          <p:txBody>
            <a:bodyPr rtlCol="0" anchor="ctr"/>
            <a:lstStyle/>
            <a:p>
              <a:endParaRPr lang="en-US" sz="1800"/>
            </a:p>
          </p:txBody>
        </p:sp>
        <p:grpSp>
          <p:nvGrpSpPr>
            <p:cNvPr id="127" name="Graphic 45">
              <a:extLst>
                <a:ext uri="{FF2B5EF4-FFF2-40B4-BE49-F238E27FC236}">
                  <a16:creationId xmlns:a16="http://schemas.microsoft.com/office/drawing/2014/main" id="{0FC5322F-F7F5-BF28-D0CB-1BE4DF620B97}"/>
                </a:ext>
              </a:extLst>
            </p:cNvPr>
            <p:cNvGrpSpPr/>
            <p:nvPr/>
          </p:nvGrpSpPr>
          <p:grpSpPr>
            <a:xfrm>
              <a:off x="6469554" y="5396899"/>
              <a:ext cx="124605" cy="81935"/>
              <a:chOff x="6469554" y="5396899"/>
              <a:chExt cx="124605" cy="81935"/>
            </a:xfrm>
          </p:grpSpPr>
          <p:sp>
            <p:nvSpPr>
              <p:cNvPr id="128" name="Freeform 127">
                <a:extLst>
                  <a:ext uri="{FF2B5EF4-FFF2-40B4-BE49-F238E27FC236}">
                    <a16:creationId xmlns:a16="http://schemas.microsoft.com/office/drawing/2014/main" id="{62A73584-233A-B7E3-C9DC-1FEA6D7F4C80}"/>
                  </a:ext>
                </a:extLst>
              </p:cNvPr>
              <p:cNvSpPr/>
              <p:nvPr/>
            </p:nvSpPr>
            <p:spPr>
              <a:xfrm>
                <a:off x="6480450" y="5407795"/>
                <a:ext cx="102814" cy="60144"/>
              </a:xfrm>
              <a:custGeom>
                <a:avLst/>
                <a:gdLst>
                  <a:gd name="connsiteX0" fmla="*/ 72742 w 102814"/>
                  <a:gd name="connsiteY0" fmla="*/ 0 h 60144"/>
                  <a:gd name="connsiteX1" fmla="*/ 30072 w 102814"/>
                  <a:gd name="connsiteY1" fmla="*/ 0 h 60144"/>
                  <a:gd name="connsiteX2" fmla="*/ 0 w 102814"/>
                  <a:gd name="connsiteY2" fmla="*/ 30072 h 60144"/>
                  <a:gd name="connsiteX3" fmla="*/ 30072 w 102814"/>
                  <a:gd name="connsiteY3" fmla="*/ 60144 h 60144"/>
                  <a:gd name="connsiteX4" fmla="*/ 72742 w 102814"/>
                  <a:gd name="connsiteY4" fmla="*/ 60144 h 60144"/>
                  <a:gd name="connsiteX5" fmla="*/ 102814 w 102814"/>
                  <a:gd name="connsiteY5" fmla="*/ 30072 h 60144"/>
                  <a:gd name="connsiteX6" fmla="*/ 72742 w 102814"/>
                  <a:gd name="connsiteY6" fmla="*/ 0 h 6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14" h="60144">
                    <a:moveTo>
                      <a:pt x="72742" y="0"/>
                    </a:moveTo>
                    <a:lnTo>
                      <a:pt x="30072" y="0"/>
                    </a:lnTo>
                    <a:cubicBezTo>
                      <a:pt x="13483" y="0"/>
                      <a:pt x="0" y="13497"/>
                      <a:pt x="0" y="30072"/>
                    </a:cubicBezTo>
                    <a:cubicBezTo>
                      <a:pt x="0" y="46647"/>
                      <a:pt x="13497" y="60144"/>
                      <a:pt x="30072" y="60144"/>
                    </a:cubicBezTo>
                    <a:lnTo>
                      <a:pt x="72742" y="60144"/>
                    </a:lnTo>
                    <a:cubicBezTo>
                      <a:pt x="89331" y="60144"/>
                      <a:pt x="102814" y="46647"/>
                      <a:pt x="102814" y="30072"/>
                    </a:cubicBezTo>
                    <a:cubicBezTo>
                      <a:pt x="102814" y="13497"/>
                      <a:pt x="89317" y="0"/>
                      <a:pt x="72742" y="0"/>
                    </a:cubicBezTo>
                    <a:close/>
                  </a:path>
                </a:pathLst>
              </a:custGeom>
              <a:noFill/>
              <a:ln w="1358" cap="flat">
                <a:noFill/>
                <a:prstDash val="solid"/>
                <a:miter/>
              </a:ln>
            </p:spPr>
            <p:txBody>
              <a:bodyPr rtlCol="0" anchor="ctr"/>
              <a:lstStyle/>
              <a:p>
                <a:endParaRPr lang="en-US" sz="1800"/>
              </a:p>
            </p:txBody>
          </p:sp>
          <p:sp>
            <p:nvSpPr>
              <p:cNvPr id="129" name="Freeform 128">
                <a:extLst>
                  <a:ext uri="{FF2B5EF4-FFF2-40B4-BE49-F238E27FC236}">
                    <a16:creationId xmlns:a16="http://schemas.microsoft.com/office/drawing/2014/main" id="{10F4CFCC-C6A5-FB60-4519-3940E88B1D64}"/>
                  </a:ext>
                </a:extLst>
              </p:cNvPr>
              <p:cNvSpPr/>
              <p:nvPr/>
            </p:nvSpPr>
            <p:spPr>
              <a:xfrm>
                <a:off x="6469554" y="5396899"/>
                <a:ext cx="124605" cy="81935"/>
              </a:xfrm>
              <a:custGeom>
                <a:avLst/>
                <a:gdLst>
                  <a:gd name="connsiteX0" fmla="*/ 83638 w 124605"/>
                  <a:gd name="connsiteY0" fmla="*/ 0 h 81935"/>
                  <a:gd name="connsiteX1" fmla="*/ 40968 w 124605"/>
                  <a:gd name="connsiteY1" fmla="*/ 0 h 81935"/>
                  <a:gd name="connsiteX2" fmla="*/ 0 w 124605"/>
                  <a:gd name="connsiteY2" fmla="*/ 40968 h 81935"/>
                  <a:gd name="connsiteX3" fmla="*/ 40968 w 124605"/>
                  <a:gd name="connsiteY3" fmla="*/ 81936 h 81935"/>
                  <a:gd name="connsiteX4" fmla="*/ 83638 w 124605"/>
                  <a:gd name="connsiteY4" fmla="*/ 81936 h 81935"/>
                  <a:gd name="connsiteX5" fmla="*/ 124606 w 124605"/>
                  <a:gd name="connsiteY5" fmla="*/ 40968 h 81935"/>
                  <a:gd name="connsiteX6" fmla="*/ 83638 w 124605"/>
                  <a:gd name="connsiteY6" fmla="*/ 0 h 81935"/>
                  <a:gd name="connsiteX7" fmla="*/ 83638 w 124605"/>
                  <a:gd name="connsiteY7" fmla="*/ 71054 h 81935"/>
                  <a:gd name="connsiteX8" fmla="*/ 40968 w 124605"/>
                  <a:gd name="connsiteY8" fmla="*/ 71054 h 81935"/>
                  <a:gd name="connsiteX9" fmla="*/ 10896 w 124605"/>
                  <a:gd name="connsiteY9" fmla="*/ 40981 h 81935"/>
                  <a:gd name="connsiteX10" fmla="*/ 40968 w 124605"/>
                  <a:gd name="connsiteY10" fmla="*/ 10909 h 81935"/>
                  <a:gd name="connsiteX11" fmla="*/ 83638 w 124605"/>
                  <a:gd name="connsiteY11" fmla="*/ 10909 h 81935"/>
                  <a:gd name="connsiteX12" fmla="*/ 113710 w 124605"/>
                  <a:gd name="connsiteY12" fmla="*/ 40981 h 81935"/>
                  <a:gd name="connsiteX13" fmla="*/ 83638 w 124605"/>
                  <a:gd name="connsiteY13" fmla="*/ 71054 h 8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605" h="81935">
                    <a:moveTo>
                      <a:pt x="83638" y="0"/>
                    </a:moveTo>
                    <a:lnTo>
                      <a:pt x="40968" y="0"/>
                    </a:lnTo>
                    <a:cubicBezTo>
                      <a:pt x="18373" y="0"/>
                      <a:pt x="0" y="18386"/>
                      <a:pt x="0" y="40968"/>
                    </a:cubicBezTo>
                    <a:cubicBezTo>
                      <a:pt x="0" y="63549"/>
                      <a:pt x="18386" y="81936"/>
                      <a:pt x="40968" y="81936"/>
                    </a:cubicBezTo>
                    <a:lnTo>
                      <a:pt x="83638" y="81936"/>
                    </a:lnTo>
                    <a:cubicBezTo>
                      <a:pt x="106233" y="81936"/>
                      <a:pt x="124606" y="63549"/>
                      <a:pt x="124606" y="40968"/>
                    </a:cubicBezTo>
                    <a:cubicBezTo>
                      <a:pt x="124606" y="18386"/>
                      <a:pt x="106219" y="0"/>
                      <a:pt x="83638" y="0"/>
                    </a:cubicBezTo>
                    <a:close/>
                    <a:moveTo>
                      <a:pt x="83638" y="71054"/>
                    </a:moveTo>
                    <a:lnTo>
                      <a:pt x="40968" y="71054"/>
                    </a:lnTo>
                    <a:cubicBezTo>
                      <a:pt x="24379" y="71054"/>
                      <a:pt x="10896" y="57556"/>
                      <a:pt x="10896" y="40981"/>
                    </a:cubicBezTo>
                    <a:cubicBezTo>
                      <a:pt x="10896" y="24406"/>
                      <a:pt x="24393" y="10909"/>
                      <a:pt x="40968" y="10909"/>
                    </a:cubicBezTo>
                    <a:lnTo>
                      <a:pt x="83638" y="10909"/>
                    </a:lnTo>
                    <a:cubicBezTo>
                      <a:pt x="100227" y="10909"/>
                      <a:pt x="113710" y="24406"/>
                      <a:pt x="113710" y="40981"/>
                    </a:cubicBezTo>
                    <a:cubicBezTo>
                      <a:pt x="113710" y="57556"/>
                      <a:pt x="100213" y="71054"/>
                      <a:pt x="83638" y="71054"/>
                    </a:cubicBezTo>
                    <a:close/>
                  </a:path>
                </a:pathLst>
              </a:custGeom>
              <a:solidFill>
                <a:srgbClr val="0D7DD4"/>
              </a:solidFill>
              <a:ln w="1358" cap="flat">
                <a:noFill/>
                <a:prstDash val="solid"/>
                <a:miter/>
              </a:ln>
            </p:spPr>
            <p:txBody>
              <a:bodyPr rtlCol="0" anchor="ctr"/>
              <a:lstStyle/>
              <a:p>
                <a:endParaRPr lang="en-US" sz="1800"/>
              </a:p>
            </p:txBody>
          </p:sp>
        </p:grpSp>
      </p:grpSp>
      <p:grpSp>
        <p:nvGrpSpPr>
          <p:cNvPr id="118" name="Group 117">
            <a:extLst>
              <a:ext uri="{FF2B5EF4-FFF2-40B4-BE49-F238E27FC236}">
                <a16:creationId xmlns:a16="http://schemas.microsoft.com/office/drawing/2014/main" id="{F2552024-68D6-55B4-DCD6-628D9747C103}"/>
              </a:ext>
            </a:extLst>
          </p:cNvPr>
          <p:cNvGrpSpPr/>
          <p:nvPr userDrawn="1"/>
        </p:nvGrpSpPr>
        <p:grpSpPr>
          <a:xfrm>
            <a:off x="8846572" y="5163516"/>
            <a:ext cx="590395" cy="592053"/>
            <a:chOff x="9116173" y="5163514"/>
            <a:chExt cx="590395" cy="592053"/>
          </a:xfrm>
        </p:grpSpPr>
        <p:sp>
          <p:nvSpPr>
            <p:cNvPr id="96" name="Freeform 95">
              <a:extLst>
                <a:ext uri="{FF2B5EF4-FFF2-40B4-BE49-F238E27FC236}">
                  <a16:creationId xmlns:a16="http://schemas.microsoft.com/office/drawing/2014/main" id="{D81632B1-C208-8526-95A7-D4B907F73A31}"/>
                </a:ext>
              </a:extLst>
            </p:cNvPr>
            <p:cNvSpPr/>
            <p:nvPr/>
          </p:nvSpPr>
          <p:spPr>
            <a:xfrm>
              <a:off x="9200187" y="5592996"/>
              <a:ext cx="82452" cy="82462"/>
            </a:xfrm>
            <a:custGeom>
              <a:avLst/>
              <a:gdLst>
                <a:gd name="connsiteX0" fmla="*/ 41221 w 82452"/>
                <a:gd name="connsiteY0" fmla="*/ 0 h 82462"/>
                <a:gd name="connsiteX1" fmla="*/ 12059 w 82452"/>
                <a:gd name="connsiteY1" fmla="*/ 12069 h 82462"/>
                <a:gd name="connsiteX2" fmla="*/ 12059 w 82452"/>
                <a:gd name="connsiteY2" fmla="*/ 70394 h 82462"/>
                <a:gd name="connsiteX3" fmla="*/ 41221 w 82452"/>
                <a:gd name="connsiteY3" fmla="*/ 82462 h 82462"/>
                <a:gd name="connsiteX4" fmla="*/ 70384 w 82452"/>
                <a:gd name="connsiteY4" fmla="*/ 70394 h 82462"/>
                <a:gd name="connsiteX5" fmla="*/ 82453 w 82452"/>
                <a:gd name="connsiteY5" fmla="*/ 41231 h 82462"/>
                <a:gd name="connsiteX6" fmla="*/ 70384 w 82452"/>
                <a:gd name="connsiteY6" fmla="*/ 12069 h 82462"/>
                <a:gd name="connsiteX7" fmla="*/ 41221 w 82452"/>
                <a:gd name="connsiteY7" fmla="*/ 0 h 8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52" h="82462">
                  <a:moveTo>
                    <a:pt x="41221" y="0"/>
                  </a:moveTo>
                  <a:cubicBezTo>
                    <a:pt x="30194" y="0"/>
                    <a:pt x="19835" y="4280"/>
                    <a:pt x="12059" y="12069"/>
                  </a:cubicBezTo>
                  <a:cubicBezTo>
                    <a:pt x="-4020" y="28147"/>
                    <a:pt x="-4020" y="54315"/>
                    <a:pt x="12059" y="70394"/>
                  </a:cubicBezTo>
                  <a:cubicBezTo>
                    <a:pt x="19835" y="78169"/>
                    <a:pt x="30194" y="82462"/>
                    <a:pt x="41221" y="82462"/>
                  </a:cubicBezTo>
                  <a:cubicBezTo>
                    <a:pt x="52249" y="82462"/>
                    <a:pt x="62608" y="78182"/>
                    <a:pt x="70384" y="70394"/>
                  </a:cubicBezTo>
                  <a:cubicBezTo>
                    <a:pt x="78160" y="62618"/>
                    <a:pt x="82453" y="52259"/>
                    <a:pt x="82453" y="41231"/>
                  </a:cubicBezTo>
                  <a:cubicBezTo>
                    <a:pt x="82453" y="30204"/>
                    <a:pt x="78173" y="19844"/>
                    <a:pt x="70384" y="12069"/>
                  </a:cubicBezTo>
                  <a:cubicBezTo>
                    <a:pt x="62608" y="4293"/>
                    <a:pt x="52249" y="0"/>
                    <a:pt x="41221" y="0"/>
                  </a:cubicBezTo>
                  <a:close/>
                </a:path>
              </a:pathLst>
            </a:custGeom>
            <a:noFill/>
            <a:ln w="1284" cap="flat">
              <a:noFill/>
              <a:prstDash val="solid"/>
              <a:miter/>
            </a:ln>
          </p:spPr>
          <p:txBody>
            <a:bodyPr rtlCol="0" anchor="ctr"/>
            <a:lstStyle/>
            <a:p>
              <a:endParaRPr lang="en-US" sz="1800"/>
            </a:p>
          </p:txBody>
        </p:sp>
        <p:sp>
          <p:nvSpPr>
            <p:cNvPr id="97" name="Freeform 96">
              <a:extLst>
                <a:ext uri="{FF2B5EF4-FFF2-40B4-BE49-F238E27FC236}">
                  <a16:creationId xmlns:a16="http://schemas.microsoft.com/office/drawing/2014/main" id="{61274738-6E40-4371-ABA7-859157ED42CE}"/>
                </a:ext>
              </a:extLst>
            </p:cNvPr>
            <p:cNvSpPr/>
            <p:nvPr/>
          </p:nvSpPr>
          <p:spPr>
            <a:xfrm>
              <a:off x="9297754" y="5343142"/>
              <a:ext cx="232785" cy="203674"/>
            </a:xfrm>
            <a:custGeom>
              <a:avLst/>
              <a:gdLst>
                <a:gd name="connsiteX0" fmla="*/ 116393 w 232785"/>
                <a:gd name="connsiteY0" fmla="*/ 0 h 203674"/>
                <a:gd name="connsiteX1" fmla="*/ 0 w 232785"/>
                <a:gd name="connsiteY1" fmla="*/ 116393 h 203674"/>
                <a:gd name="connsiteX2" fmla="*/ 39380 w 232785"/>
                <a:gd name="connsiteY2" fmla="*/ 203585 h 203674"/>
                <a:gd name="connsiteX3" fmla="*/ 39380 w 232785"/>
                <a:gd name="connsiteY3" fmla="*/ 179422 h 203674"/>
                <a:gd name="connsiteX4" fmla="*/ 49007 w 232785"/>
                <a:gd name="connsiteY4" fmla="*/ 156146 h 203674"/>
                <a:gd name="connsiteX5" fmla="*/ 72283 w 232785"/>
                <a:gd name="connsiteY5" fmla="*/ 146519 h 203674"/>
                <a:gd name="connsiteX6" fmla="*/ 160400 w 232785"/>
                <a:gd name="connsiteY6" fmla="*/ 146519 h 203674"/>
                <a:gd name="connsiteX7" fmla="*/ 183676 w 232785"/>
                <a:gd name="connsiteY7" fmla="*/ 156146 h 203674"/>
                <a:gd name="connsiteX8" fmla="*/ 193303 w 232785"/>
                <a:gd name="connsiteY8" fmla="*/ 179422 h 203674"/>
                <a:gd name="connsiteX9" fmla="*/ 193303 w 232785"/>
                <a:gd name="connsiteY9" fmla="*/ 203675 h 203674"/>
                <a:gd name="connsiteX10" fmla="*/ 232786 w 232785"/>
                <a:gd name="connsiteY10" fmla="*/ 116393 h 203674"/>
                <a:gd name="connsiteX11" fmla="*/ 116393 w 232785"/>
                <a:gd name="connsiteY11" fmla="*/ 0 h 203674"/>
                <a:gd name="connsiteX12" fmla="*/ 157406 w 232785"/>
                <a:gd name="connsiteY12" fmla="*/ 83465 h 203674"/>
                <a:gd name="connsiteX13" fmla="*/ 150375 w 232785"/>
                <a:gd name="connsiteY13" fmla="*/ 105288 h 203674"/>
                <a:gd name="connsiteX14" fmla="*/ 131906 w 232785"/>
                <a:gd name="connsiteY14" fmla="*/ 120442 h 203674"/>
                <a:gd name="connsiteX15" fmla="*/ 116020 w 232785"/>
                <a:gd name="connsiteY15" fmla="*/ 123526 h 203674"/>
                <a:gd name="connsiteX16" fmla="*/ 108219 w 232785"/>
                <a:gd name="connsiteY16" fmla="*/ 122781 h 203674"/>
                <a:gd name="connsiteX17" fmla="*/ 87051 w 232785"/>
                <a:gd name="connsiteY17" fmla="*/ 111496 h 203674"/>
                <a:gd name="connsiteX18" fmla="*/ 75779 w 232785"/>
                <a:gd name="connsiteY18" fmla="*/ 90392 h 203674"/>
                <a:gd name="connsiteX19" fmla="*/ 78105 w 232785"/>
                <a:gd name="connsiteY19" fmla="*/ 66551 h 203674"/>
                <a:gd name="connsiteX20" fmla="*/ 93413 w 232785"/>
                <a:gd name="connsiteY20" fmla="*/ 48043 h 203674"/>
                <a:gd name="connsiteX21" fmla="*/ 116277 w 232785"/>
                <a:gd name="connsiteY21" fmla="*/ 41141 h 203674"/>
                <a:gd name="connsiteX22" fmla="*/ 132035 w 232785"/>
                <a:gd name="connsiteY22" fmla="*/ 44316 h 203674"/>
                <a:gd name="connsiteX23" fmla="*/ 145401 w 232785"/>
                <a:gd name="connsiteY23" fmla="*/ 53235 h 203674"/>
                <a:gd name="connsiteX24" fmla="*/ 154321 w 232785"/>
                <a:gd name="connsiteY24" fmla="*/ 66602 h 203674"/>
                <a:gd name="connsiteX25" fmla="*/ 157495 w 232785"/>
                <a:gd name="connsiteY25" fmla="*/ 82372 h 203674"/>
                <a:gd name="connsiteX26" fmla="*/ 157380 w 232785"/>
                <a:gd name="connsiteY26" fmla="*/ 83477 h 203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2785" h="203674">
                  <a:moveTo>
                    <a:pt x="116393" y="0"/>
                  </a:moveTo>
                  <a:cubicBezTo>
                    <a:pt x="52220" y="0"/>
                    <a:pt x="0" y="52207"/>
                    <a:pt x="0" y="116393"/>
                  </a:cubicBezTo>
                  <a:cubicBezTo>
                    <a:pt x="0" y="151069"/>
                    <a:pt x="15243" y="182237"/>
                    <a:pt x="39380" y="203585"/>
                  </a:cubicBezTo>
                  <a:lnTo>
                    <a:pt x="39380" y="179422"/>
                  </a:lnTo>
                  <a:cubicBezTo>
                    <a:pt x="39380" y="170618"/>
                    <a:pt x="42799" y="162354"/>
                    <a:pt x="49007" y="156146"/>
                  </a:cubicBezTo>
                  <a:cubicBezTo>
                    <a:pt x="55215" y="149938"/>
                    <a:pt x="63479" y="146519"/>
                    <a:pt x="72283" y="146519"/>
                  </a:cubicBezTo>
                  <a:lnTo>
                    <a:pt x="160400" y="146519"/>
                  </a:lnTo>
                  <a:cubicBezTo>
                    <a:pt x="169204" y="146519"/>
                    <a:pt x="177468" y="149938"/>
                    <a:pt x="183676" y="156146"/>
                  </a:cubicBezTo>
                  <a:cubicBezTo>
                    <a:pt x="189884" y="162354"/>
                    <a:pt x="193303" y="170618"/>
                    <a:pt x="193303" y="179422"/>
                  </a:cubicBezTo>
                  <a:lnTo>
                    <a:pt x="193303" y="203675"/>
                  </a:lnTo>
                  <a:cubicBezTo>
                    <a:pt x="217491" y="182327"/>
                    <a:pt x="232786" y="151121"/>
                    <a:pt x="232786" y="116393"/>
                  </a:cubicBezTo>
                  <a:cubicBezTo>
                    <a:pt x="232786" y="52220"/>
                    <a:pt x="180579" y="0"/>
                    <a:pt x="116393" y="0"/>
                  </a:cubicBezTo>
                  <a:close/>
                  <a:moveTo>
                    <a:pt x="157406" y="83465"/>
                  </a:moveTo>
                  <a:cubicBezTo>
                    <a:pt x="157200" y="91215"/>
                    <a:pt x="154784" y="98733"/>
                    <a:pt x="150375" y="105288"/>
                  </a:cubicBezTo>
                  <a:cubicBezTo>
                    <a:pt x="145915" y="112087"/>
                    <a:pt x="139515" y="117357"/>
                    <a:pt x="131906" y="120442"/>
                  </a:cubicBezTo>
                  <a:cubicBezTo>
                    <a:pt x="126894" y="122485"/>
                    <a:pt x="121431" y="123526"/>
                    <a:pt x="116020" y="123526"/>
                  </a:cubicBezTo>
                  <a:cubicBezTo>
                    <a:pt x="113398" y="123526"/>
                    <a:pt x="110776" y="123282"/>
                    <a:pt x="108219" y="122781"/>
                  </a:cubicBezTo>
                  <a:cubicBezTo>
                    <a:pt x="100057" y="121097"/>
                    <a:pt x="92757" y="117203"/>
                    <a:pt x="87051" y="111496"/>
                  </a:cubicBezTo>
                  <a:cubicBezTo>
                    <a:pt x="81344" y="105790"/>
                    <a:pt x="77450" y="98489"/>
                    <a:pt x="75779" y="90392"/>
                  </a:cubicBezTo>
                  <a:cubicBezTo>
                    <a:pt x="74159" y="82526"/>
                    <a:pt x="74969" y="74288"/>
                    <a:pt x="78105" y="66551"/>
                  </a:cubicBezTo>
                  <a:cubicBezTo>
                    <a:pt x="81125" y="59109"/>
                    <a:pt x="86562" y="52528"/>
                    <a:pt x="93413" y="48043"/>
                  </a:cubicBezTo>
                  <a:cubicBezTo>
                    <a:pt x="100314" y="43519"/>
                    <a:pt x="108219" y="41141"/>
                    <a:pt x="116277" y="41141"/>
                  </a:cubicBezTo>
                  <a:cubicBezTo>
                    <a:pt x="121701" y="41141"/>
                    <a:pt x="127009" y="42208"/>
                    <a:pt x="132035" y="44316"/>
                  </a:cubicBezTo>
                  <a:cubicBezTo>
                    <a:pt x="137111" y="46436"/>
                    <a:pt x="141610" y="49444"/>
                    <a:pt x="145401" y="53235"/>
                  </a:cubicBezTo>
                  <a:cubicBezTo>
                    <a:pt x="149296" y="57258"/>
                    <a:pt x="152277" y="61744"/>
                    <a:pt x="154321" y="66602"/>
                  </a:cubicBezTo>
                  <a:cubicBezTo>
                    <a:pt x="156429" y="71640"/>
                    <a:pt x="157495" y="76936"/>
                    <a:pt x="157495" y="82372"/>
                  </a:cubicBezTo>
                  <a:cubicBezTo>
                    <a:pt x="157495" y="82745"/>
                    <a:pt x="157457" y="83118"/>
                    <a:pt x="157380" y="83477"/>
                  </a:cubicBezTo>
                  <a:close/>
                </a:path>
              </a:pathLst>
            </a:custGeom>
            <a:noFill/>
            <a:ln w="1284" cap="flat">
              <a:noFill/>
              <a:prstDash val="solid"/>
              <a:miter/>
            </a:ln>
          </p:spPr>
          <p:txBody>
            <a:bodyPr rtlCol="0" anchor="ctr"/>
            <a:lstStyle/>
            <a:p>
              <a:endParaRPr lang="en-US" sz="1800"/>
            </a:p>
          </p:txBody>
        </p:sp>
        <p:sp>
          <p:nvSpPr>
            <p:cNvPr id="98" name="Freeform 97">
              <a:extLst>
                <a:ext uri="{FF2B5EF4-FFF2-40B4-BE49-F238E27FC236}">
                  <a16:creationId xmlns:a16="http://schemas.microsoft.com/office/drawing/2014/main" id="{244D3E22-16A3-8787-1252-0D7B4BA42CEA}"/>
                </a:ext>
              </a:extLst>
            </p:cNvPr>
            <p:cNvSpPr/>
            <p:nvPr/>
          </p:nvSpPr>
          <p:spPr>
            <a:xfrm>
              <a:off x="9382994" y="5394565"/>
              <a:ext cx="61986" cy="61842"/>
            </a:xfrm>
            <a:custGeom>
              <a:avLst/>
              <a:gdLst>
                <a:gd name="connsiteX0" fmla="*/ 52861 w 61986"/>
                <a:gd name="connsiteY0" fmla="*/ 9023 h 61842"/>
                <a:gd name="connsiteX1" fmla="*/ 42849 w 61986"/>
                <a:gd name="connsiteY1" fmla="*/ 2378 h 61842"/>
                <a:gd name="connsiteX2" fmla="*/ 31050 w 61986"/>
                <a:gd name="connsiteY2" fmla="*/ 0 h 61842"/>
                <a:gd name="connsiteX3" fmla="*/ 13815 w 61986"/>
                <a:gd name="connsiteY3" fmla="*/ 5231 h 61842"/>
                <a:gd name="connsiteX4" fmla="*/ 2389 w 61986"/>
                <a:gd name="connsiteY4" fmla="*/ 19009 h 61842"/>
                <a:gd name="connsiteX5" fmla="*/ 602 w 61986"/>
                <a:gd name="connsiteY5" fmla="*/ 36913 h 61842"/>
                <a:gd name="connsiteX6" fmla="*/ 9072 w 61986"/>
                <a:gd name="connsiteY6" fmla="*/ 52824 h 61842"/>
                <a:gd name="connsiteX7" fmla="*/ 24983 w 61986"/>
                <a:gd name="connsiteY7" fmla="*/ 61294 h 61842"/>
                <a:gd name="connsiteX8" fmla="*/ 42784 w 61986"/>
                <a:gd name="connsiteY8" fmla="*/ 59507 h 61842"/>
                <a:gd name="connsiteX9" fmla="*/ 56562 w 61986"/>
                <a:gd name="connsiteY9" fmla="*/ 48184 h 61842"/>
                <a:gd name="connsiteX10" fmla="*/ 61896 w 61986"/>
                <a:gd name="connsiteY10" fmla="*/ 30949 h 61842"/>
                <a:gd name="connsiteX11" fmla="*/ 61986 w 61986"/>
                <a:gd name="connsiteY11" fmla="*/ 29998 h 61842"/>
                <a:gd name="connsiteX12" fmla="*/ 59621 w 61986"/>
                <a:gd name="connsiteY12" fmla="*/ 19150 h 61842"/>
                <a:gd name="connsiteX13" fmla="*/ 52861 w 61986"/>
                <a:gd name="connsiteY13" fmla="*/ 9023 h 61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1986" h="61842">
                  <a:moveTo>
                    <a:pt x="52861" y="9023"/>
                  </a:moveTo>
                  <a:cubicBezTo>
                    <a:pt x="50033" y="6195"/>
                    <a:pt x="46743" y="3997"/>
                    <a:pt x="42849" y="2378"/>
                  </a:cubicBezTo>
                  <a:cubicBezTo>
                    <a:pt x="39083" y="797"/>
                    <a:pt x="35111" y="0"/>
                    <a:pt x="31050" y="0"/>
                  </a:cubicBezTo>
                  <a:cubicBezTo>
                    <a:pt x="24996" y="0"/>
                    <a:pt x="19033" y="1812"/>
                    <a:pt x="13815" y="5231"/>
                  </a:cubicBezTo>
                  <a:cubicBezTo>
                    <a:pt x="8699" y="8586"/>
                    <a:pt x="4638" y="13482"/>
                    <a:pt x="2389" y="19009"/>
                  </a:cubicBezTo>
                  <a:cubicBezTo>
                    <a:pt x="11" y="24857"/>
                    <a:pt x="-606" y="31052"/>
                    <a:pt x="602" y="36913"/>
                  </a:cubicBezTo>
                  <a:cubicBezTo>
                    <a:pt x="1862" y="43043"/>
                    <a:pt x="4792" y="48544"/>
                    <a:pt x="9072" y="52824"/>
                  </a:cubicBezTo>
                  <a:cubicBezTo>
                    <a:pt x="13352" y="57104"/>
                    <a:pt x="18853" y="60034"/>
                    <a:pt x="24983" y="61294"/>
                  </a:cubicBezTo>
                  <a:cubicBezTo>
                    <a:pt x="30819" y="62425"/>
                    <a:pt x="37155" y="61795"/>
                    <a:pt x="42784" y="59507"/>
                  </a:cubicBezTo>
                  <a:cubicBezTo>
                    <a:pt x="48452" y="57207"/>
                    <a:pt x="53221" y="53287"/>
                    <a:pt x="56562" y="48184"/>
                  </a:cubicBezTo>
                  <a:cubicBezTo>
                    <a:pt x="60058" y="42979"/>
                    <a:pt x="61896" y="37041"/>
                    <a:pt x="61896" y="30949"/>
                  </a:cubicBezTo>
                  <a:cubicBezTo>
                    <a:pt x="61896" y="30628"/>
                    <a:pt x="61922" y="30306"/>
                    <a:pt x="61986" y="29998"/>
                  </a:cubicBezTo>
                  <a:cubicBezTo>
                    <a:pt x="61870" y="26271"/>
                    <a:pt x="61074" y="22633"/>
                    <a:pt x="59621" y="19150"/>
                  </a:cubicBezTo>
                  <a:cubicBezTo>
                    <a:pt x="58079" y="15475"/>
                    <a:pt x="55804" y="12069"/>
                    <a:pt x="52861" y="9023"/>
                  </a:cubicBezTo>
                  <a:close/>
                </a:path>
              </a:pathLst>
            </a:custGeom>
            <a:noFill/>
            <a:ln w="1284" cap="flat">
              <a:noFill/>
              <a:prstDash val="solid"/>
              <a:miter/>
            </a:ln>
          </p:spPr>
          <p:txBody>
            <a:bodyPr rtlCol="0" anchor="ctr"/>
            <a:lstStyle/>
            <a:p>
              <a:endParaRPr lang="en-US" sz="1800"/>
            </a:p>
          </p:txBody>
        </p:sp>
        <p:sp>
          <p:nvSpPr>
            <p:cNvPr id="99" name="Freeform 98">
              <a:extLst>
                <a:ext uri="{FF2B5EF4-FFF2-40B4-BE49-F238E27FC236}">
                  <a16:creationId xmlns:a16="http://schemas.microsoft.com/office/drawing/2014/main" id="{AF28B9A9-8588-9594-E6F4-0E6F87F2BF1F}"/>
                </a:ext>
              </a:extLst>
            </p:cNvPr>
            <p:cNvSpPr/>
            <p:nvPr/>
          </p:nvSpPr>
          <p:spPr>
            <a:xfrm>
              <a:off x="9126455" y="5415631"/>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00" name="Freeform 99">
              <a:extLst>
                <a:ext uri="{FF2B5EF4-FFF2-40B4-BE49-F238E27FC236}">
                  <a16:creationId xmlns:a16="http://schemas.microsoft.com/office/drawing/2014/main" id="{272192E1-59CB-9F04-DD9F-ADAFBD24A225}"/>
                </a:ext>
              </a:extLst>
            </p:cNvPr>
            <p:cNvSpPr/>
            <p:nvPr/>
          </p:nvSpPr>
          <p:spPr>
            <a:xfrm>
              <a:off x="9347416" y="5499944"/>
              <a:ext cx="133358" cy="75984"/>
            </a:xfrm>
            <a:custGeom>
              <a:avLst/>
              <a:gdLst>
                <a:gd name="connsiteX0" fmla="*/ 126739 w 133358"/>
                <a:gd name="connsiteY0" fmla="*/ 6619 h 75984"/>
                <a:gd name="connsiteX1" fmla="*/ 110738 w 133358"/>
                <a:gd name="connsiteY1" fmla="*/ 0 h 75984"/>
                <a:gd name="connsiteX2" fmla="*/ 22621 w 133358"/>
                <a:gd name="connsiteY2" fmla="*/ 0 h 75984"/>
                <a:gd name="connsiteX3" fmla="*/ 6619 w 133358"/>
                <a:gd name="connsiteY3" fmla="*/ 6619 h 75984"/>
                <a:gd name="connsiteX4" fmla="*/ 0 w 133358"/>
                <a:gd name="connsiteY4" fmla="*/ 22621 h 75984"/>
                <a:gd name="connsiteX5" fmla="*/ 0 w 133358"/>
                <a:gd name="connsiteY5" fmla="*/ 54906 h 75984"/>
                <a:gd name="connsiteX6" fmla="*/ 66731 w 133358"/>
                <a:gd name="connsiteY6" fmla="*/ 75984 h 75984"/>
                <a:gd name="connsiteX7" fmla="*/ 133358 w 133358"/>
                <a:gd name="connsiteY7" fmla="*/ 54971 h 75984"/>
                <a:gd name="connsiteX8" fmla="*/ 133358 w 133358"/>
                <a:gd name="connsiteY8" fmla="*/ 22621 h 75984"/>
                <a:gd name="connsiteX9" fmla="*/ 126739 w 133358"/>
                <a:gd name="connsiteY9" fmla="*/ 6619 h 75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3358" h="75984">
                  <a:moveTo>
                    <a:pt x="126739" y="6619"/>
                  </a:moveTo>
                  <a:cubicBezTo>
                    <a:pt x="122472" y="2352"/>
                    <a:pt x="116791" y="0"/>
                    <a:pt x="110738" y="0"/>
                  </a:cubicBezTo>
                  <a:lnTo>
                    <a:pt x="22621" y="0"/>
                  </a:lnTo>
                  <a:cubicBezTo>
                    <a:pt x="16567" y="0"/>
                    <a:pt x="10886" y="2352"/>
                    <a:pt x="6619" y="6619"/>
                  </a:cubicBezTo>
                  <a:cubicBezTo>
                    <a:pt x="2352" y="10886"/>
                    <a:pt x="0" y="16567"/>
                    <a:pt x="0" y="22621"/>
                  </a:cubicBezTo>
                  <a:lnTo>
                    <a:pt x="0" y="54906"/>
                  </a:lnTo>
                  <a:cubicBezTo>
                    <a:pt x="18906" y="68183"/>
                    <a:pt x="41925" y="75984"/>
                    <a:pt x="66731" y="75984"/>
                  </a:cubicBezTo>
                  <a:cubicBezTo>
                    <a:pt x="91536" y="75984"/>
                    <a:pt x="114465" y="68209"/>
                    <a:pt x="133358" y="54971"/>
                  </a:cubicBezTo>
                  <a:lnTo>
                    <a:pt x="133358" y="22621"/>
                  </a:lnTo>
                  <a:cubicBezTo>
                    <a:pt x="133358" y="16567"/>
                    <a:pt x="131006" y="10886"/>
                    <a:pt x="126739" y="6619"/>
                  </a:cubicBezTo>
                  <a:close/>
                </a:path>
              </a:pathLst>
            </a:custGeom>
            <a:noFill/>
            <a:ln w="1284" cap="flat">
              <a:noFill/>
              <a:prstDash val="solid"/>
              <a:miter/>
            </a:ln>
          </p:spPr>
          <p:txBody>
            <a:bodyPr rtlCol="0" anchor="ctr"/>
            <a:lstStyle/>
            <a:p>
              <a:endParaRPr lang="en-US" sz="1800"/>
            </a:p>
          </p:txBody>
        </p:sp>
        <p:sp>
          <p:nvSpPr>
            <p:cNvPr id="101" name="Freeform 100">
              <a:extLst>
                <a:ext uri="{FF2B5EF4-FFF2-40B4-BE49-F238E27FC236}">
                  <a16:creationId xmlns:a16="http://schemas.microsoft.com/office/drawing/2014/main" id="{FD931107-296B-BD27-47C3-BFC3DED3D8C9}"/>
                </a:ext>
              </a:extLst>
            </p:cNvPr>
            <p:cNvSpPr/>
            <p:nvPr/>
          </p:nvSpPr>
          <p:spPr>
            <a:xfrm>
              <a:off x="9543392" y="5246208"/>
              <a:ext cx="82462" cy="82439"/>
            </a:xfrm>
            <a:custGeom>
              <a:avLst/>
              <a:gdLst>
                <a:gd name="connsiteX0" fmla="*/ 70394 w 82462"/>
                <a:gd name="connsiteY0" fmla="*/ 70381 h 82439"/>
                <a:gd name="connsiteX1" fmla="*/ 82462 w 82462"/>
                <a:gd name="connsiteY1" fmla="*/ 41218 h 82439"/>
                <a:gd name="connsiteX2" fmla="*/ 70394 w 82462"/>
                <a:gd name="connsiteY2" fmla="*/ 12056 h 82439"/>
                <a:gd name="connsiteX3" fmla="*/ 41231 w 82462"/>
                <a:gd name="connsiteY3" fmla="*/ 0 h 82439"/>
                <a:gd name="connsiteX4" fmla="*/ 12069 w 82462"/>
                <a:gd name="connsiteY4" fmla="*/ 12056 h 82439"/>
                <a:gd name="connsiteX5" fmla="*/ 0 w 82462"/>
                <a:gd name="connsiteY5" fmla="*/ 41218 h 82439"/>
                <a:gd name="connsiteX6" fmla="*/ 12069 w 82462"/>
                <a:gd name="connsiteY6" fmla="*/ 70381 h 82439"/>
                <a:gd name="connsiteX7" fmla="*/ 70394 w 82462"/>
                <a:gd name="connsiteY7" fmla="*/ 70381 h 8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62" h="82439">
                  <a:moveTo>
                    <a:pt x="70394" y="70381"/>
                  </a:moveTo>
                  <a:cubicBezTo>
                    <a:pt x="78169" y="62605"/>
                    <a:pt x="82462" y="52246"/>
                    <a:pt x="82462" y="41218"/>
                  </a:cubicBezTo>
                  <a:cubicBezTo>
                    <a:pt x="82462" y="30191"/>
                    <a:pt x="78182" y="19832"/>
                    <a:pt x="70394" y="12056"/>
                  </a:cubicBezTo>
                  <a:cubicBezTo>
                    <a:pt x="62348" y="4010"/>
                    <a:pt x="51796" y="0"/>
                    <a:pt x="41231" y="0"/>
                  </a:cubicBezTo>
                  <a:cubicBezTo>
                    <a:pt x="30666" y="0"/>
                    <a:pt x="20114" y="4023"/>
                    <a:pt x="12069" y="12056"/>
                  </a:cubicBezTo>
                  <a:cubicBezTo>
                    <a:pt x="4293" y="19832"/>
                    <a:pt x="0" y="30191"/>
                    <a:pt x="0" y="41218"/>
                  </a:cubicBezTo>
                  <a:cubicBezTo>
                    <a:pt x="0" y="52246"/>
                    <a:pt x="4280" y="62605"/>
                    <a:pt x="12069" y="70381"/>
                  </a:cubicBezTo>
                  <a:cubicBezTo>
                    <a:pt x="28147" y="86459"/>
                    <a:pt x="54315" y="86459"/>
                    <a:pt x="70394" y="70381"/>
                  </a:cubicBezTo>
                  <a:close/>
                </a:path>
              </a:pathLst>
            </a:custGeom>
            <a:noFill/>
            <a:ln w="1284" cap="flat">
              <a:noFill/>
              <a:prstDash val="solid"/>
              <a:miter/>
            </a:ln>
          </p:spPr>
          <p:txBody>
            <a:bodyPr rtlCol="0" anchor="ctr"/>
            <a:lstStyle/>
            <a:p>
              <a:endParaRPr lang="en-US" sz="1800"/>
            </a:p>
          </p:txBody>
        </p:sp>
        <p:sp>
          <p:nvSpPr>
            <p:cNvPr id="102" name="Freeform 101">
              <a:extLst>
                <a:ext uri="{FF2B5EF4-FFF2-40B4-BE49-F238E27FC236}">
                  <a16:creationId xmlns:a16="http://schemas.microsoft.com/office/drawing/2014/main" id="{61B3A1B3-C5DD-B8C5-EC7A-858418648554}"/>
                </a:ext>
              </a:extLst>
            </p:cNvPr>
            <p:cNvSpPr/>
            <p:nvPr/>
          </p:nvSpPr>
          <p:spPr>
            <a:xfrm>
              <a:off x="9372916" y="5662811"/>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03" name="Freeform 102">
              <a:extLst>
                <a:ext uri="{FF2B5EF4-FFF2-40B4-BE49-F238E27FC236}">
                  <a16:creationId xmlns:a16="http://schemas.microsoft.com/office/drawing/2014/main" id="{BC0FE2B8-76AE-E825-04A5-5E6D02B30867}"/>
                </a:ext>
              </a:extLst>
            </p:cNvPr>
            <p:cNvSpPr/>
            <p:nvPr/>
          </p:nvSpPr>
          <p:spPr>
            <a:xfrm>
              <a:off x="9200289" y="5243740"/>
              <a:ext cx="82442" cy="82439"/>
            </a:xfrm>
            <a:custGeom>
              <a:avLst/>
              <a:gdLst>
                <a:gd name="connsiteX0" fmla="*/ 70384 w 82442"/>
                <a:gd name="connsiteY0" fmla="*/ 70381 h 82439"/>
                <a:gd name="connsiteX1" fmla="*/ 70384 w 82442"/>
                <a:gd name="connsiteY1" fmla="*/ 12056 h 82439"/>
                <a:gd name="connsiteX2" fmla="*/ 41221 w 82442"/>
                <a:gd name="connsiteY2" fmla="*/ 0 h 82439"/>
                <a:gd name="connsiteX3" fmla="*/ 12059 w 82442"/>
                <a:gd name="connsiteY3" fmla="*/ 12056 h 82439"/>
                <a:gd name="connsiteX4" fmla="*/ 12059 w 82442"/>
                <a:gd name="connsiteY4" fmla="*/ 70381 h 82439"/>
                <a:gd name="connsiteX5" fmla="*/ 70384 w 82442"/>
                <a:gd name="connsiteY5" fmla="*/ 70381 h 8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442" h="82439">
                  <a:moveTo>
                    <a:pt x="70384" y="70381"/>
                  </a:moveTo>
                  <a:cubicBezTo>
                    <a:pt x="86463" y="54302"/>
                    <a:pt x="86463" y="28134"/>
                    <a:pt x="70384" y="12056"/>
                  </a:cubicBezTo>
                  <a:cubicBezTo>
                    <a:pt x="62338" y="4023"/>
                    <a:pt x="51786" y="0"/>
                    <a:pt x="41221" y="0"/>
                  </a:cubicBezTo>
                  <a:cubicBezTo>
                    <a:pt x="30657" y="0"/>
                    <a:pt x="20092" y="4023"/>
                    <a:pt x="12059" y="12056"/>
                  </a:cubicBezTo>
                  <a:cubicBezTo>
                    <a:pt x="-4020" y="28134"/>
                    <a:pt x="-4020" y="54302"/>
                    <a:pt x="12059" y="70381"/>
                  </a:cubicBezTo>
                  <a:cubicBezTo>
                    <a:pt x="28138" y="86459"/>
                    <a:pt x="54305" y="86459"/>
                    <a:pt x="70384" y="70381"/>
                  </a:cubicBezTo>
                  <a:close/>
                </a:path>
              </a:pathLst>
            </a:custGeom>
            <a:noFill/>
            <a:ln w="1284" cap="flat">
              <a:noFill/>
              <a:prstDash val="solid"/>
              <a:miter/>
            </a:ln>
          </p:spPr>
          <p:txBody>
            <a:bodyPr rtlCol="0" anchor="ctr"/>
            <a:lstStyle/>
            <a:p>
              <a:endParaRPr lang="en-US" sz="1800"/>
            </a:p>
          </p:txBody>
        </p:sp>
        <p:sp>
          <p:nvSpPr>
            <p:cNvPr id="104" name="Freeform 103">
              <a:extLst>
                <a:ext uri="{FF2B5EF4-FFF2-40B4-BE49-F238E27FC236}">
                  <a16:creationId xmlns:a16="http://schemas.microsoft.com/office/drawing/2014/main" id="{8BA396F9-4D94-41DF-D4C9-1C3D651D1517}"/>
                </a:ext>
              </a:extLst>
            </p:cNvPr>
            <p:cNvSpPr/>
            <p:nvPr/>
          </p:nvSpPr>
          <p:spPr>
            <a:xfrm>
              <a:off x="9613824" y="5418304"/>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05" name="Freeform 104">
              <a:extLst>
                <a:ext uri="{FF2B5EF4-FFF2-40B4-BE49-F238E27FC236}">
                  <a16:creationId xmlns:a16="http://schemas.microsoft.com/office/drawing/2014/main" id="{6FD1081B-4C1D-0111-97C2-D2268F14194C}"/>
                </a:ext>
              </a:extLst>
            </p:cNvPr>
            <p:cNvSpPr/>
            <p:nvPr/>
          </p:nvSpPr>
          <p:spPr>
            <a:xfrm>
              <a:off x="9372916" y="5173797"/>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06" name="Freeform 105">
              <a:extLst>
                <a:ext uri="{FF2B5EF4-FFF2-40B4-BE49-F238E27FC236}">
                  <a16:creationId xmlns:a16="http://schemas.microsoft.com/office/drawing/2014/main" id="{DAA72649-D48C-63B1-7A42-99481EC0E75D}"/>
                </a:ext>
              </a:extLst>
            </p:cNvPr>
            <p:cNvSpPr/>
            <p:nvPr/>
          </p:nvSpPr>
          <p:spPr>
            <a:xfrm>
              <a:off x="9543505" y="5590529"/>
              <a:ext cx="82452" cy="82452"/>
            </a:xfrm>
            <a:custGeom>
              <a:avLst/>
              <a:gdLst>
                <a:gd name="connsiteX0" fmla="*/ 41221 w 82452"/>
                <a:gd name="connsiteY0" fmla="*/ 0 h 82452"/>
                <a:gd name="connsiteX1" fmla="*/ 12059 w 82452"/>
                <a:gd name="connsiteY1" fmla="*/ 12069 h 82452"/>
                <a:gd name="connsiteX2" fmla="*/ 12059 w 82452"/>
                <a:gd name="connsiteY2" fmla="*/ 70394 h 82452"/>
                <a:gd name="connsiteX3" fmla="*/ 70384 w 82452"/>
                <a:gd name="connsiteY3" fmla="*/ 70394 h 82452"/>
                <a:gd name="connsiteX4" fmla="*/ 82453 w 82452"/>
                <a:gd name="connsiteY4" fmla="*/ 41231 h 82452"/>
                <a:gd name="connsiteX5" fmla="*/ 70384 w 82452"/>
                <a:gd name="connsiteY5" fmla="*/ 12069 h 82452"/>
                <a:gd name="connsiteX6" fmla="*/ 41221 w 82452"/>
                <a:gd name="connsiteY6" fmla="*/ 0 h 82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452" h="82452">
                  <a:moveTo>
                    <a:pt x="41221" y="0"/>
                  </a:moveTo>
                  <a:cubicBezTo>
                    <a:pt x="30194" y="0"/>
                    <a:pt x="19835" y="4280"/>
                    <a:pt x="12059" y="12069"/>
                  </a:cubicBezTo>
                  <a:cubicBezTo>
                    <a:pt x="-4020" y="28147"/>
                    <a:pt x="-4020" y="54315"/>
                    <a:pt x="12059" y="70394"/>
                  </a:cubicBezTo>
                  <a:cubicBezTo>
                    <a:pt x="28137" y="86472"/>
                    <a:pt x="54305" y="86472"/>
                    <a:pt x="70384" y="70394"/>
                  </a:cubicBezTo>
                  <a:cubicBezTo>
                    <a:pt x="78160" y="62618"/>
                    <a:pt x="82453" y="52259"/>
                    <a:pt x="82453" y="41231"/>
                  </a:cubicBezTo>
                  <a:cubicBezTo>
                    <a:pt x="82453" y="30204"/>
                    <a:pt x="78173" y="19844"/>
                    <a:pt x="70384" y="12069"/>
                  </a:cubicBezTo>
                  <a:cubicBezTo>
                    <a:pt x="62608" y="4293"/>
                    <a:pt x="52249" y="0"/>
                    <a:pt x="41221" y="0"/>
                  </a:cubicBezTo>
                  <a:close/>
                </a:path>
              </a:pathLst>
            </a:custGeom>
            <a:noFill/>
            <a:ln w="1284" cap="flat">
              <a:noFill/>
              <a:prstDash val="solid"/>
              <a:miter/>
            </a:ln>
          </p:spPr>
          <p:txBody>
            <a:bodyPr rtlCol="0" anchor="ctr"/>
            <a:lstStyle/>
            <a:p>
              <a:endParaRPr lang="en-US" sz="1800"/>
            </a:p>
          </p:txBody>
        </p:sp>
        <p:sp>
          <p:nvSpPr>
            <p:cNvPr id="107" name="Freeform 106">
              <a:extLst>
                <a:ext uri="{FF2B5EF4-FFF2-40B4-BE49-F238E27FC236}">
                  <a16:creationId xmlns:a16="http://schemas.microsoft.com/office/drawing/2014/main" id="{FD16C774-4210-8519-2529-68A9D21AF103}"/>
                </a:ext>
              </a:extLst>
            </p:cNvPr>
            <p:cNvSpPr/>
            <p:nvPr/>
          </p:nvSpPr>
          <p:spPr>
            <a:xfrm>
              <a:off x="9372742" y="5384270"/>
              <a:ext cx="82558" cy="82385"/>
            </a:xfrm>
            <a:custGeom>
              <a:avLst/>
              <a:gdLst>
                <a:gd name="connsiteX0" fmla="*/ 70439 w 82558"/>
                <a:gd name="connsiteY0" fmla="*/ 12094 h 82385"/>
                <a:gd name="connsiteX1" fmla="*/ 57072 w 82558"/>
                <a:gd name="connsiteY1" fmla="*/ 3175 h 82385"/>
                <a:gd name="connsiteX2" fmla="*/ 41315 w 82558"/>
                <a:gd name="connsiteY2" fmla="*/ 0 h 82385"/>
                <a:gd name="connsiteX3" fmla="*/ 18450 w 82558"/>
                <a:gd name="connsiteY3" fmla="*/ 6902 h 82385"/>
                <a:gd name="connsiteX4" fmla="*/ 3143 w 82558"/>
                <a:gd name="connsiteY4" fmla="*/ 25410 h 82385"/>
                <a:gd name="connsiteX5" fmla="*/ 816 w 82558"/>
                <a:gd name="connsiteY5" fmla="*/ 49251 h 82385"/>
                <a:gd name="connsiteX6" fmla="*/ 12088 w 82558"/>
                <a:gd name="connsiteY6" fmla="*/ 70355 h 82385"/>
                <a:gd name="connsiteX7" fmla="*/ 33256 w 82558"/>
                <a:gd name="connsiteY7" fmla="*/ 81640 h 82385"/>
                <a:gd name="connsiteX8" fmla="*/ 41058 w 82558"/>
                <a:gd name="connsiteY8" fmla="*/ 82385 h 82385"/>
                <a:gd name="connsiteX9" fmla="*/ 56944 w 82558"/>
                <a:gd name="connsiteY9" fmla="*/ 79300 h 82385"/>
                <a:gd name="connsiteX10" fmla="*/ 75413 w 82558"/>
                <a:gd name="connsiteY10" fmla="*/ 64147 h 82385"/>
                <a:gd name="connsiteX11" fmla="*/ 82443 w 82558"/>
                <a:gd name="connsiteY11" fmla="*/ 42324 h 82385"/>
                <a:gd name="connsiteX12" fmla="*/ 82559 w 82558"/>
                <a:gd name="connsiteY12" fmla="*/ 41218 h 82385"/>
                <a:gd name="connsiteX13" fmla="*/ 79384 w 82558"/>
                <a:gd name="connsiteY13" fmla="*/ 25448 h 82385"/>
                <a:gd name="connsiteX14" fmla="*/ 70465 w 82558"/>
                <a:gd name="connsiteY14" fmla="*/ 12081 h 82385"/>
                <a:gd name="connsiteX15" fmla="*/ 72148 w 82558"/>
                <a:gd name="connsiteY15" fmla="*/ 41231 h 82385"/>
                <a:gd name="connsiteX16" fmla="*/ 66814 w 82558"/>
                <a:gd name="connsiteY16" fmla="*/ 58466 h 82385"/>
                <a:gd name="connsiteX17" fmla="*/ 53036 w 82558"/>
                <a:gd name="connsiteY17" fmla="*/ 69790 h 82385"/>
                <a:gd name="connsiteX18" fmla="*/ 35236 w 82558"/>
                <a:gd name="connsiteY18" fmla="*/ 71576 h 82385"/>
                <a:gd name="connsiteX19" fmla="*/ 19324 w 82558"/>
                <a:gd name="connsiteY19" fmla="*/ 63106 h 82385"/>
                <a:gd name="connsiteX20" fmla="*/ 10854 w 82558"/>
                <a:gd name="connsiteY20" fmla="*/ 47195 h 82385"/>
                <a:gd name="connsiteX21" fmla="*/ 12641 w 82558"/>
                <a:gd name="connsiteY21" fmla="*/ 29291 h 82385"/>
                <a:gd name="connsiteX22" fmla="*/ 24067 w 82558"/>
                <a:gd name="connsiteY22" fmla="*/ 15513 h 82385"/>
                <a:gd name="connsiteX23" fmla="*/ 41302 w 82558"/>
                <a:gd name="connsiteY23" fmla="*/ 10282 h 82385"/>
                <a:gd name="connsiteX24" fmla="*/ 53101 w 82558"/>
                <a:gd name="connsiteY24" fmla="*/ 12660 h 82385"/>
                <a:gd name="connsiteX25" fmla="*/ 63113 w 82558"/>
                <a:gd name="connsiteY25" fmla="*/ 19305 h 82385"/>
                <a:gd name="connsiteX26" fmla="*/ 69873 w 82558"/>
                <a:gd name="connsiteY26" fmla="*/ 29432 h 82385"/>
                <a:gd name="connsiteX27" fmla="*/ 72238 w 82558"/>
                <a:gd name="connsiteY27" fmla="*/ 40280 h 82385"/>
                <a:gd name="connsiteX28" fmla="*/ 72148 w 82558"/>
                <a:gd name="connsiteY28" fmla="*/ 41231 h 8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2558" h="82385">
                  <a:moveTo>
                    <a:pt x="70439" y="12094"/>
                  </a:moveTo>
                  <a:cubicBezTo>
                    <a:pt x="66647" y="8303"/>
                    <a:pt x="62149" y="5295"/>
                    <a:pt x="57072" y="3175"/>
                  </a:cubicBezTo>
                  <a:cubicBezTo>
                    <a:pt x="52034" y="1067"/>
                    <a:pt x="46739" y="0"/>
                    <a:pt x="41315" y="0"/>
                  </a:cubicBezTo>
                  <a:cubicBezTo>
                    <a:pt x="33256" y="0"/>
                    <a:pt x="25339" y="2391"/>
                    <a:pt x="18450" y="6902"/>
                  </a:cubicBezTo>
                  <a:cubicBezTo>
                    <a:pt x="11600" y="11387"/>
                    <a:pt x="6163" y="17968"/>
                    <a:pt x="3143" y="25410"/>
                  </a:cubicBezTo>
                  <a:cubicBezTo>
                    <a:pt x="-6" y="33147"/>
                    <a:pt x="-803" y="41398"/>
                    <a:pt x="816" y="49251"/>
                  </a:cubicBezTo>
                  <a:cubicBezTo>
                    <a:pt x="2487" y="57348"/>
                    <a:pt x="6382" y="64648"/>
                    <a:pt x="12088" y="70355"/>
                  </a:cubicBezTo>
                  <a:cubicBezTo>
                    <a:pt x="17795" y="76062"/>
                    <a:pt x="25095" y="79956"/>
                    <a:pt x="33256" y="81640"/>
                  </a:cubicBezTo>
                  <a:cubicBezTo>
                    <a:pt x="35814" y="82141"/>
                    <a:pt x="38423" y="82385"/>
                    <a:pt x="41058" y="82385"/>
                  </a:cubicBezTo>
                  <a:cubicBezTo>
                    <a:pt x="46469" y="82385"/>
                    <a:pt x="51931" y="81344"/>
                    <a:pt x="56944" y="79300"/>
                  </a:cubicBezTo>
                  <a:cubicBezTo>
                    <a:pt x="64552" y="76203"/>
                    <a:pt x="70953" y="70946"/>
                    <a:pt x="75413" y="64147"/>
                  </a:cubicBezTo>
                  <a:cubicBezTo>
                    <a:pt x="79808" y="57605"/>
                    <a:pt x="82238" y="50087"/>
                    <a:pt x="82443" y="42324"/>
                  </a:cubicBezTo>
                  <a:cubicBezTo>
                    <a:pt x="82520" y="41964"/>
                    <a:pt x="82559" y="41604"/>
                    <a:pt x="82559" y="41218"/>
                  </a:cubicBezTo>
                  <a:cubicBezTo>
                    <a:pt x="82559" y="35794"/>
                    <a:pt x="81492" y="30486"/>
                    <a:pt x="79384" y="25448"/>
                  </a:cubicBezTo>
                  <a:cubicBezTo>
                    <a:pt x="77341" y="20577"/>
                    <a:pt x="74359" y="16104"/>
                    <a:pt x="70465" y="12081"/>
                  </a:cubicBezTo>
                  <a:close/>
                  <a:moveTo>
                    <a:pt x="72148" y="41231"/>
                  </a:moveTo>
                  <a:cubicBezTo>
                    <a:pt x="72148" y="47323"/>
                    <a:pt x="70323" y="53261"/>
                    <a:pt x="66814" y="58466"/>
                  </a:cubicBezTo>
                  <a:cubicBezTo>
                    <a:pt x="63473" y="63569"/>
                    <a:pt x="58704" y="67476"/>
                    <a:pt x="53036" y="69790"/>
                  </a:cubicBezTo>
                  <a:cubicBezTo>
                    <a:pt x="47407" y="72077"/>
                    <a:pt x="41071" y="72707"/>
                    <a:pt x="35236" y="71576"/>
                  </a:cubicBezTo>
                  <a:cubicBezTo>
                    <a:pt x="29105" y="70316"/>
                    <a:pt x="23604" y="67386"/>
                    <a:pt x="19324" y="63106"/>
                  </a:cubicBezTo>
                  <a:cubicBezTo>
                    <a:pt x="15044" y="58826"/>
                    <a:pt x="12114" y="53325"/>
                    <a:pt x="10854" y="47195"/>
                  </a:cubicBezTo>
                  <a:cubicBezTo>
                    <a:pt x="9646" y="41334"/>
                    <a:pt x="10263" y="35139"/>
                    <a:pt x="12641" y="29291"/>
                  </a:cubicBezTo>
                  <a:cubicBezTo>
                    <a:pt x="14890" y="23764"/>
                    <a:pt x="18939" y="18868"/>
                    <a:pt x="24067" y="15513"/>
                  </a:cubicBezTo>
                  <a:cubicBezTo>
                    <a:pt x="29285" y="12094"/>
                    <a:pt x="35249" y="10282"/>
                    <a:pt x="41302" y="10282"/>
                  </a:cubicBezTo>
                  <a:cubicBezTo>
                    <a:pt x="45363" y="10282"/>
                    <a:pt x="49322" y="11079"/>
                    <a:pt x="53101" y="12660"/>
                  </a:cubicBezTo>
                  <a:cubicBezTo>
                    <a:pt x="56995" y="14292"/>
                    <a:pt x="60285" y="16477"/>
                    <a:pt x="63113" y="19305"/>
                  </a:cubicBezTo>
                  <a:cubicBezTo>
                    <a:pt x="66056" y="22351"/>
                    <a:pt x="68331" y="25757"/>
                    <a:pt x="69873" y="29432"/>
                  </a:cubicBezTo>
                  <a:cubicBezTo>
                    <a:pt x="71326" y="32903"/>
                    <a:pt x="72123" y="36553"/>
                    <a:pt x="72238" y="40280"/>
                  </a:cubicBezTo>
                  <a:cubicBezTo>
                    <a:pt x="72187" y="40588"/>
                    <a:pt x="72148" y="40910"/>
                    <a:pt x="72148" y="41231"/>
                  </a:cubicBezTo>
                  <a:close/>
                </a:path>
              </a:pathLst>
            </a:custGeom>
            <a:solidFill>
              <a:srgbClr val="0D7DD4"/>
            </a:solidFill>
            <a:ln w="1284" cap="flat">
              <a:noFill/>
              <a:prstDash val="solid"/>
              <a:miter/>
            </a:ln>
          </p:spPr>
          <p:txBody>
            <a:bodyPr rtlCol="0" anchor="ctr"/>
            <a:lstStyle/>
            <a:p>
              <a:endParaRPr lang="en-US" sz="1800"/>
            </a:p>
          </p:txBody>
        </p:sp>
        <p:sp>
          <p:nvSpPr>
            <p:cNvPr id="108" name="Freeform 107">
              <a:extLst>
                <a:ext uri="{FF2B5EF4-FFF2-40B4-BE49-F238E27FC236}">
                  <a16:creationId xmlns:a16="http://schemas.microsoft.com/office/drawing/2014/main" id="{5A99E733-5540-54D5-7263-4195BC0A17FB}"/>
                </a:ext>
              </a:extLst>
            </p:cNvPr>
            <p:cNvSpPr/>
            <p:nvPr/>
          </p:nvSpPr>
          <p:spPr>
            <a:xfrm>
              <a:off x="9337134" y="5489674"/>
              <a:ext cx="153922" cy="65252"/>
            </a:xfrm>
            <a:custGeom>
              <a:avLst/>
              <a:gdLst>
                <a:gd name="connsiteX0" fmla="*/ 144296 w 153922"/>
                <a:gd name="connsiteY0" fmla="*/ 9627 h 65252"/>
                <a:gd name="connsiteX1" fmla="*/ 121020 w 153922"/>
                <a:gd name="connsiteY1" fmla="*/ 0 h 65252"/>
                <a:gd name="connsiteX2" fmla="*/ 32903 w 153922"/>
                <a:gd name="connsiteY2" fmla="*/ 0 h 65252"/>
                <a:gd name="connsiteX3" fmla="*/ 9627 w 153922"/>
                <a:gd name="connsiteY3" fmla="*/ 9627 h 65252"/>
                <a:gd name="connsiteX4" fmla="*/ 0 w 153922"/>
                <a:gd name="connsiteY4" fmla="*/ 32903 h 65252"/>
                <a:gd name="connsiteX5" fmla="*/ 0 w 153922"/>
                <a:gd name="connsiteY5" fmla="*/ 57065 h 65252"/>
                <a:gd name="connsiteX6" fmla="*/ 10282 w 153922"/>
                <a:gd name="connsiteY6" fmla="*/ 65188 h 65252"/>
                <a:gd name="connsiteX7" fmla="*/ 10282 w 153922"/>
                <a:gd name="connsiteY7" fmla="*/ 32903 h 65252"/>
                <a:gd name="connsiteX8" fmla="*/ 16901 w 153922"/>
                <a:gd name="connsiteY8" fmla="*/ 16901 h 65252"/>
                <a:gd name="connsiteX9" fmla="*/ 32903 w 153922"/>
                <a:gd name="connsiteY9" fmla="*/ 10282 h 65252"/>
                <a:gd name="connsiteX10" fmla="*/ 121020 w 153922"/>
                <a:gd name="connsiteY10" fmla="*/ 10282 h 65252"/>
                <a:gd name="connsiteX11" fmla="*/ 137021 w 153922"/>
                <a:gd name="connsiteY11" fmla="*/ 16901 h 65252"/>
                <a:gd name="connsiteX12" fmla="*/ 143640 w 153922"/>
                <a:gd name="connsiteY12" fmla="*/ 32903 h 65252"/>
                <a:gd name="connsiteX13" fmla="*/ 143640 w 153922"/>
                <a:gd name="connsiteY13" fmla="*/ 65253 h 65252"/>
                <a:gd name="connsiteX14" fmla="*/ 153922 w 153922"/>
                <a:gd name="connsiteY14" fmla="*/ 57155 h 65252"/>
                <a:gd name="connsiteX15" fmla="*/ 153922 w 153922"/>
                <a:gd name="connsiteY15" fmla="*/ 32903 h 65252"/>
                <a:gd name="connsiteX16" fmla="*/ 144296 w 153922"/>
                <a:gd name="connsiteY16" fmla="*/ 9627 h 6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3922" h="65252">
                  <a:moveTo>
                    <a:pt x="144296" y="9627"/>
                  </a:moveTo>
                  <a:cubicBezTo>
                    <a:pt x="138088" y="3419"/>
                    <a:pt x="129824" y="0"/>
                    <a:pt x="121020" y="0"/>
                  </a:cubicBezTo>
                  <a:lnTo>
                    <a:pt x="32903" y="0"/>
                  </a:lnTo>
                  <a:cubicBezTo>
                    <a:pt x="24099" y="0"/>
                    <a:pt x="15834" y="3419"/>
                    <a:pt x="9627" y="9627"/>
                  </a:cubicBezTo>
                  <a:cubicBezTo>
                    <a:pt x="3419" y="15834"/>
                    <a:pt x="0" y="24099"/>
                    <a:pt x="0" y="32903"/>
                  </a:cubicBezTo>
                  <a:lnTo>
                    <a:pt x="0" y="57065"/>
                  </a:lnTo>
                  <a:cubicBezTo>
                    <a:pt x="3265" y="59957"/>
                    <a:pt x="6696" y="62669"/>
                    <a:pt x="10282" y="65188"/>
                  </a:cubicBezTo>
                  <a:lnTo>
                    <a:pt x="10282" y="32903"/>
                  </a:lnTo>
                  <a:cubicBezTo>
                    <a:pt x="10282" y="26849"/>
                    <a:pt x="12634" y="21168"/>
                    <a:pt x="16901" y="16901"/>
                  </a:cubicBezTo>
                  <a:cubicBezTo>
                    <a:pt x="21168" y="12634"/>
                    <a:pt x="26849" y="10282"/>
                    <a:pt x="32903" y="10282"/>
                  </a:cubicBezTo>
                  <a:lnTo>
                    <a:pt x="121020" y="10282"/>
                  </a:lnTo>
                  <a:cubicBezTo>
                    <a:pt x="127073" y="10282"/>
                    <a:pt x="132754" y="12634"/>
                    <a:pt x="137021" y="16901"/>
                  </a:cubicBezTo>
                  <a:cubicBezTo>
                    <a:pt x="141288" y="21168"/>
                    <a:pt x="143640" y="26849"/>
                    <a:pt x="143640" y="32903"/>
                  </a:cubicBezTo>
                  <a:lnTo>
                    <a:pt x="143640" y="65253"/>
                  </a:lnTo>
                  <a:cubicBezTo>
                    <a:pt x="147226" y="62746"/>
                    <a:pt x="150658" y="60034"/>
                    <a:pt x="153922" y="57155"/>
                  </a:cubicBezTo>
                  <a:lnTo>
                    <a:pt x="153922" y="32903"/>
                  </a:lnTo>
                  <a:cubicBezTo>
                    <a:pt x="153922" y="24099"/>
                    <a:pt x="150504" y="15834"/>
                    <a:pt x="144296" y="9627"/>
                  </a:cubicBezTo>
                  <a:close/>
                </a:path>
              </a:pathLst>
            </a:custGeom>
            <a:solidFill>
              <a:srgbClr val="0D7DD4"/>
            </a:solidFill>
            <a:ln w="1284" cap="flat">
              <a:noFill/>
              <a:prstDash val="solid"/>
              <a:miter/>
            </a:ln>
          </p:spPr>
          <p:txBody>
            <a:bodyPr rtlCol="0" anchor="ctr"/>
            <a:lstStyle/>
            <a:p>
              <a:endParaRPr lang="en-US" sz="1800"/>
            </a:p>
          </p:txBody>
        </p:sp>
        <p:sp>
          <p:nvSpPr>
            <p:cNvPr id="109" name="Freeform 108">
              <a:extLst>
                <a:ext uri="{FF2B5EF4-FFF2-40B4-BE49-F238E27FC236}">
                  <a16:creationId xmlns:a16="http://schemas.microsoft.com/office/drawing/2014/main" id="{EB20853A-5BFB-FC64-6246-136EFD7A381A}"/>
                </a:ext>
              </a:extLst>
            </p:cNvPr>
            <p:cNvSpPr/>
            <p:nvPr/>
          </p:nvSpPr>
          <p:spPr>
            <a:xfrm>
              <a:off x="9362634" y="5163514"/>
              <a:ext cx="103026" cy="155361"/>
            </a:xfrm>
            <a:custGeom>
              <a:avLst/>
              <a:gdLst>
                <a:gd name="connsiteX0" fmla="*/ 45961 w 103026"/>
                <a:gd name="connsiteY0" fmla="*/ 102731 h 155361"/>
                <a:gd name="connsiteX1" fmla="*/ 45961 w 103026"/>
                <a:gd name="connsiteY1" fmla="*/ 150221 h 155361"/>
                <a:gd name="connsiteX2" fmla="*/ 51102 w 103026"/>
                <a:gd name="connsiteY2" fmla="*/ 155362 h 155361"/>
                <a:gd name="connsiteX3" fmla="*/ 51924 w 103026"/>
                <a:gd name="connsiteY3" fmla="*/ 155362 h 155361"/>
                <a:gd name="connsiteX4" fmla="*/ 57065 w 103026"/>
                <a:gd name="connsiteY4" fmla="*/ 150221 h 155361"/>
                <a:gd name="connsiteX5" fmla="*/ 57065 w 103026"/>
                <a:gd name="connsiteY5" fmla="*/ 102731 h 155361"/>
                <a:gd name="connsiteX6" fmla="*/ 103026 w 103026"/>
                <a:gd name="connsiteY6" fmla="*/ 51513 h 155361"/>
                <a:gd name="connsiteX7" fmla="*/ 51513 w 103026"/>
                <a:gd name="connsiteY7" fmla="*/ 0 h 155361"/>
                <a:gd name="connsiteX8" fmla="*/ 0 w 103026"/>
                <a:gd name="connsiteY8" fmla="*/ 51513 h 155361"/>
                <a:gd name="connsiteX9" fmla="*/ 45961 w 103026"/>
                <a:gd name="connsiteY9" fmla="*/ 102731 h 155361"/>
                <a:gd name="connsiteX10" fmla="*/ 51513 w 103026"/>
                <a:gd name="connsiteY10" fmla="*/ 10282 h 155361"/>
                <a:gd name="connsiteX11" fmla="*/ 92744 w 103026"/>
                <a:gd name="connsiteY11" fmla="*/ 51513 h 155361"/>
                <a:gd name="connsiteX12" fmla="*/ 51513 w 103026"/>
                <a:gd name="connsiteY12" fmla="*/ 92744 h 155361"/>
                <a:gd name="connsiteX13" fmla="*/ 10282 w 103026"/>
                <a:gd name="connsiteY13" fmla="*/ 51513 h 155361"/>
                <a:gd name="connsiteX14" fmla="*/ 51513 w 103026"/>
                <a:gd name="connsiteY14" fmla="*/ 10282 h 15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026" h="155361">
                  <a:moveTo>
                    <a:pt x="45961" y="102731"/>
                  </a:moveTo>
                  <a:lnTo>
                    <a:pt x="45961" y="150221"/>
                  </a:lnTo>
                  <a:cubicBezTo>
                    <a:pt x="45961" y="153061"/>
                    <a:pt x="48261" y="155362"/>
                    <a:pt x="51102" y="155362"/>
                  </a:cubicBezTo>
                  <a:lnTo>
                    <a:pt x="51924" y="155362"/>
                  </a:lnTo>
                  <a:cubicBezTo>
                    <a:pt x="54765" y="155362"/>
                    <a:pt x="57065" y="153061"/>
                    <a:pt x="57065" y="150221"/>
                  </a:cubicBezTo>
                  <a:lnTo>
                    <a:pt x="57065" y="102731"/>
                  </a:lnTo>
                  <a:cubicBezTo>
                    <a:pt x="82873" y="99954"/>
                    <a:pt x="103026" y="78041"/>
                    <a:pt x="103026" y="51513"/>
                  </a:cubicBezTo>
                  <a:cubicBezTo>
                    <a:pt x="103026" y="23109"/>
                    <a:pt x="79917" y="0"/>
                    <a:pt x="51513" y="0"/>
                  </a:cubicBezTo>
                  <a:cubicBezTo>
                    <a:pt x="23109" y="0"/>
                    <a:pt x="0" y="23109"/>
                    <a:pt x="0" y="51513"/>
                  </a:cubicBezTo>
                  <a:cubicBezTo>
                    <a:pt x="0" y="78041"/>
                    <a:pt x="20153" y="99954"/>
                    <a:pt x="45961" y="102731"/>
                  </a:cubicBezTo>
                  <a:close/>
                  <a:moveTo>
                    <a:pt x="51513" y="10282"/>
                  </a:moveTo>
                  <a:cubicBezTo>
                    <a:pt x="74249" y="10282"/>
                    <a:pt x="92744" y="28777"/>
                    <a:pt x="92744" y="51513"/>
                  </a:cubicBezTo>
                  <a:cubicBezTo>
                    <a:pt x="92744" y="74249"/>
                    <a:pt x="74249" y="92744"/>
                    <a:pt x="51513" y="92744"/>
                  </a:cubicBezTo>
                  <a:cubicBezTo>
                    <a:pt x="28777" y="92744"/>
                    <a:pt x="10282" y="74249"/>
                    <a:pt x="10282" y="51513"/>
                  </a:cubicBezTo>
                  <a:cubicBezTo>
                    <a:pt x="10282" y="28777"/>
                    <a:pt x="28777" y="10282"/>
                    <a:pt x="51513" y="10282"/>
                  </a:cubicBezTo>
                  <a:close/>
                </a:path>
              </a:pathLst>
            </a:custGeom>
            <a:solidFill>
              <a:srgbClr val="051336"/>
            </a:solidFill>
            <a:ln w="1284" cap="flat">
              <a:noFill/>
              <a:prstDash val="solid"/>
              <a:miter/>
            </a:ln>
          </p:spPr>
          <p:txBody>
            <a:bodyPr rtlCol="0" anchor="ctr"/>
            <a:lstStyle/>
            <a:p>
              <a:endParaRPr lang="en-US" sz="1800"/>
            </a:p>
          </p:txBody>
        </p:sp>
        <p:sp>
          <p:nvSpPr>
            <p:cNvPr id="110" name="Freeform 109">
              <a:extLst>
                <a:ext uri="{FF2B5EF4-FFF2-40B4-BE49-F238E27FC236}">
                  <a16:creationId xmlns:a16="http://schemas.microsoft.com/office/drawing/2014/main" id="{B4321715-F032-5282-91ED-865E920F1490}"/>
                </a:ext>
              </a:extLst>
            </p:cNvPr>
            <p:cNvSpPr/>
            <p:nvPr/>
          </p:nvSpPr>
          <p:spPr>
            <a:xfrm>
              <a:off x="9509474" y="5556611"/>
              <a:ext cx="126768" cy="126662"/>
            </a:xfrm>
            <a:custGeom>
              <a:avLst/>
              <a:gdLst>
                <a:gd name="connsiteX0" fmla="*/ 42915 w 126768"/>
                <a:gd name="connsiteY0" fmla="*/ 35036 h 126662"/>
                <a:gd name="connsiteX1" fmla="*/ 9382 w 126768"/>
                <a:gd name="connsiteY1" fmla="*/ 1504 h 126662"/>
                <a:gd name="connsiteX2" fmla="*/ 2121 w 126768"/>
                <a:gd name="connsiteY2" fmla="*/ 1504 h 126662"/>
                <a:gd name="connsiteX3" fmla="*/ 1504 w 126768"/>
                <a:gd name="connsiteY3" fmla="*/ 2121 h 126662"/>
                <a:gd name="connsiteX4" fmla="*/ 0 w 126768"/>
                <a:gd name="connsiteY4" fmla="*/ 5758 h 126662"/>
                <a:gd name="connsiteX5" fmla="*/ 1504 w 126768"/>
                <a:gd name="connsiteY5" fmla="*/ 9395 h 126662"/>
                <a:gd name="connsiteX6" fmla="*/ 35049 w 126768"/>
                <a:gd name="connsiteY6" fmla="*/ 42940 h 126662"/>
                <a:gd name="connsiteX7" fmla="*/ 23752 w 126768"/>
                <a:gd name="connsiteY7" fmla="*/ 75162 h 126662"/>
                <a:gd name="connsiteX8" fmla="*/ 38828 w 126768"/>
                <a:gd name="connsiteY8" fmla="*/ 111599 h 126662"/>
                <a:gd name="connsiteX9" fmla="*/ 75265 w 126768"/>
                <a:gd name="connsiteY9" fmla="*/ 126662 h 126662"/>
                <a:gd name="connsiteX10" fmla="*/ 111702 w 126768"/>
                <a:gd name="connsiteY10" fmla="*/ 111599 h 126662"/>
                <a:gd name="connsiteX11" fmla="*/ 111702 w 126768"/>
                <a:gd name="connsiteY11" fmla="*/ 38725 h 126662"/>
                <a:gd name="connsiteX12" fmla="*/ 42928 w 126768"/>
                <a:gd name="connsiteY12" fmla="*/ 35036 h 126662"/>
                <a:gd name="connsiteX13" fmla="*/ 104414 w 126768"/>
                <a:gd name="connsiteY13" fmla="*/ 104324 h 126662"/>
                <a:gd name="connsiteX14" fmla="*/ 46089 w 126768"/>
                <a:gd name="connsiteY14" fmla="*/ 104324 h 126662"/>
                <a:gd name="connsiteX15" fmla="*/ 46089 w 126768"/>
                <a:gd name="connsiteY15" fmla="*/ 45999 h 126662"/>
                <a:gd name="connsiteX16" fmla="*/ 75252 w 126768"/>
                <a:gd name="connsiteY16" fmla="*/ 33931 h 126662"/>
                <a:gd name="connsiteX17" fmla="*/ 104414 w 126768"/>
                <a:gd name="connsiteY17" fmla="*/ 45999 h 126662"/>
                <a:gd name="connsiteX18" fmla="*/ 116483 w 126768"/>
                <a:gd name="connsiteY18" fmla="*/ 75162 h 126662"/>
                <a:gd name="connsiteX19" fmla="*/ 104414 w 126768"/>
                <a:gd name="connsiteY19" fmla="*/ 104324 h 12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6768" h="126662">
                  <a:moveTo>
                    <a:pt x="42915" y="35036"/>
                  </a:moveTo>
                  <a:lnTo>
                    <a:pt x="9382" y="1504"/>
                  </a:lnTo>
                  <a:cubicBezTo>
                    <a:pt x="7377" y="-501"/>
                    <a:pt x="4126" y="-501"/>
                    <a:pt x="2121" y="1504"/>
                  </a:cubicBezTo>
                  <a:lnTo>
                    <a:pt x="1504" y="2121"/>
                  </a:lnTo>
                  <a:cubicBezTo>
                    <a:pt x="540" y="3085"/>
                    <a:pt x="0" y="4396"/>
                    <a:pt x="0" y="5758"/>
                  </a:cubicBezTo>
                  <a:cubicBezTo>
                    <a:pt x="0" y="7120"/>
                    <a:pt x="540" y="8431"/>
                    <a:pt x="1504" y="9395"/>
                  </a:cubicBezTo>
                  <a:lnTo>
                    <a:pt x="35049" y="42940"/>
                  </a:lnTo>
                  <a:cubicBezTo>
                    <a:pt x="27723" y="52040"/>
                    <a:pt x="23752" y="63299"/>
                    <a:pt x="23752" y="75162"/>
                  </a:cubicBezTo>
                  <a:cubicBezTo>
                    <a:pt x="23752" y="88940"/>
                    <a:pt x="29111" y="101870"/>
                    <a:pt x="38828" y="111599"/>
                  </a:cubicBezTo>
                  <a:cubicBezTo>
                    <a:pt x="48878" y="121650"/>
                    <a:pt x="62065" y="126662"/>
                    <a:pt x="75265" y="126662"/>
                  </a:cubicBezTo>
                  <a:cubicBezTo>
                    <a:pt x="88464" y="126662"/>
                    <a:pt x="101651" y="121637"/>
                    <a:pt x="111702" y="111599"/>
                  </a:cubicBezTo>
                  <a:cubicBezTo>
                    <a:pt x="131790" y="91510"/>
                    <a:pt x="131790" y="58813"/>
                    <a:pt x="111702" y="38725"/>
                  </a:cubicBezTo>
                  <a:cubicBezTo>
                    <a:pt x="92924" y="19947"/>
                    <a:pt x="63145" y="18713"/>
                    <a:pt x="42928" y="35036"/>
                  </a:cubicBezTo>
                  <a:close/>
                  <a:moveTo>
                    <a:pt x="104414" y="104324"/>
                  </a:moveTo>
                  <a:cubicBezTo>
                    <a:pt x="88336" y="120403"/>
                    <a:pt x="62168" y="120403"/>
                    <a:pt x="46089" y="104324"/>
                  </a:cubicBezTo>
                  <a:cubicBezTo>
                    <a:pt x="30011" y="88246"/>
                    <a:pt x="30011" y="62078"/>
                    <a:pt x="46089" y="45999"/>
                  </a:cubicBezTo>
                  <a:cubicBezTo>
                    <a:pt x="53865" y="38224"/>
                    <a:pt x="64224" y="33931"/>
                    <a:pt x="75252" y="33931"/>
                  </a:cubicBezTo>
                  <a:cubicBezTo>
                    <a:pt x="86279" y="33931"/>
                    <a:pt x="96639" y="38211"/>
                    <a:pt x="104414" y="45999"/>
                  </a:cubicBezTo>
                  <a:cubicBezTo>
                    <a:pt x="112190" y="53775"/>
                    <a:pt x="116483" y="64134"/>
                    <a:pt x="116483" y="75162"/>
                  </a:cubicBezTo>
                  <a:cubicBezTo>
                    <a:pt x="116483" y="86189"/>
                    <a:pt x="112203" y="96549"/>
                    <a:pt x="104414" y="104324"/>
                  </a:cubicBezTo>
                  <a:close/>
                </a:path>
              </a:pathLst>
            </a:custGeom>
            <a:solidFill>
              <a:srgbClr val="051336"/>
            </a:solidFill>
            <a:ln w="1284" cap="flat">
              <a:noFill/>
              <a:prstDash val="solid"/>
              <a:miter/>
            </a:ln>
          </p:spPr>
          <p:txBody>
            <a:bodyPr rtlCol="0" anchor="ctr"/>
            <a:lstStyle/>
            <a:p>
              <a:endParaRPr lang="en-US" sz="1800"/>
            </a:p>
          </p:txBody>
        </p:sp>
        <p:sp>
          <p:nvSpPr>
            <p:cNvPr id="111" name="Freeform 110">
              <a:extLst>
                <a:ext uri="{FF2B5EF4-FFF2-40B4-BE49-F238E27FC236}">
                  <a16:creationId xmlns:a16="http://schemas.microsoft.com/office/drawing/2014/main" id="{328F2D6B-5964-17D3-97E7-3FD1D0D094AF}"/>
                </a:ext>
              </a:extLst>
            </p:cNvPr>
            <p:cNvSpPr/>
            <p:nvPr/>
          </p:nvSpPr>
          <p:spPr>
            <a:xfrm>
              <a:off x="9551207" y="5408022"/>
              <a:ext cx="155361" cy="103026"/>
            </a:xfrm>
            <a:custGeom>
              <a:avLst/>
              <a:gdLst>
                <a:gd name="connsiteX0" fmla="*/ 103849 w 155361"/>
                <a:gd name="connsiteY0" fmla="*/ 0 h 103026"/>
                <a:gd name="connsiteX1" fmla="*/ 52631 w 155361"/>
                <a:gd name="connsiteY1" fmla="*/ 45961 h 103026"/>
                <a:gd name="connsiteX2" fmla="*/ 5141 w 155361"/>
                <a:gd name="connsiteY2" fmla="*/ 45961 h 103026"/>
                <a:gd name="connsiteX3" fmla="*/ 0 w 155361"/>
                <a:gd name="connsiteY3" fmla="*/ 51102 h 103026"/>
                <a:gd name="connsiteX4" fmla="*/ 0 w 155361"/>
                <a:gd name="connsiteY4" fmla="*/ 51924 h 103026"/>
                <a:gd name="connsiteX5" fmla="*/ 5141 w 155361"/>
                <a:gd name="connsiteY5" fmla="*/ 57065 h 103026"/>
                <a:gd name="connsiteX6" fmla="*/ 52631 w 155361"/>
                <a:gd name="connsiteY6" fmla="*/ 57065 h 103026"/>
                <a:gd name="connsiteX7" fmla="*/ 103849 w 155361"/>
                <a:gd name="connsiteY7" fmla="*/ 103026 h 103026"/>
                <a:gd name="connsiteX8" fmla="*/ 155362 w 155361"/>
                <a:gd name="connsiteY8" fmla="*/ 51513 h 103026"/>
                <a:gd name="connsiteX9" fmla="*/ 103849 w 155361"/>
                <a:gd name="connsiteY9" fmla="*/ 0 h 103026"/>
                <a:gd name="connsiteX10" fmla="*/ 103849 w 155361"/>
                <a:gd name="connsiteY10" fmla="*/ 92744 h 103026"/>
                <a:gd name="connsiteX11" fmla="*/ 62618 w 155361"/>
                <a:gd name="connsiteY11" fmla="*/ 51513 h 103026"/>
                <a:gd name="connsiteX12" fmla="*/ 103849 w 155361"/>
                <a:gd name="connsiteY12" fmla="*/ 10282 h 103026"/>
                <a:gd name="connsiteX13" fmla="*/ 145080 w 155361"/>
                <a:gd name="connsiteY13" fmla="*/ 51513 h 103026"/>
                <a:gd name="connsiteX14" fmla="*/ 103849 w 155361"/>
                <a:gd name="connsiteY14" fmla="*/ 92744 h 103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5361" h="103026">
                  <a:moveTo>
                    <a:pt x="103849" y="0"/>
                  </a:moveTo>
                  <a:cubicBezTo>
                    <a:pt x="77321" y="0"/>
                    <a:pt x="55407" y="20153"/>
                    <a:pt x="52631" y="45961"/>
                  </a:cubicBezTo>
                  <a:lnTo>
                    <a:pt x="5141" y="45961"/>
                  </a:lnTo>
                  <a:cubicBezTo>
                    <a:pt x="2301" y="45961"/>
                    <a:pt x="0" y="48261"/>
                    <a:pt x="0" y="51102"/>
                  </a:cubicBezTo>
                  <a:lnTo>
                    <a:pt x="0" y="51924"/>
                  </a:lnTo>
                  <a:cubicBezTo>
                    <a:pt x="0" y="54765"/>
                    <a:pt x="2301" y="57065"/>
                    <a:pt x="5141" y="57065"/>
                  </a:cubicBezTo>
                  <a:lnTo>
                    <a:pt x="52631" y="57065"/>
                  </a:lnTo>
                  <a:cubicBezTo>
                    <a:pt x="55407" y="82873"/>
                    <a:pt x="77321" y="103026"/>
                    <a:pt x="103849" y="103026"/>
                  </a:cubicBezTo>
                  <a:cubicBezTo>
                    <a:pt x="132253" y="103026"/>
                    <a:pt x="155362" y="79917"/>
                    <a:pt x="155362" y="51513"/>
                  </a:cubicBezTo>
                  <a:cubicBezTo>
                    <a:pt x="155362" y="23109"/>
                    <a:pt x="132253" y="0"/>
                    <a:pt x="103849" y="0"/>
                  </a:cubicBezTo>
                  <a:close/>
                  <a:moveTo>
                    <a:pt x="103849" y="92744"/>
                  </a:moveTo>
                  <a:cubicBezTo>
                    <a:pt x="81113" y="92744"/>
                    <a:pt x="62618" y="74249"/>
                    <a:pt x="62618" y="51513"/>
                  </a:cubicBezTo>
                  <a:cubicBezTo>
                    <a:pt x="62618" y="28777"/>
                    <a:pt x="81113" y="10282"/>
                    <a:pt x="103849" y="10282"/>
                  </a:cubicBezTo>
                  <a:cubicBezTo>
                    <a:pt x="126585" y="10282"/>
                    <a:pt x="145080" y="28777"/>
                    <a:pt x="145080" y="51513"/>
                  </a:cubicBezTo>
                  <a:cubicBezTo>
                    <a:pt x="145080" y="74249"/>
                    <a:pt x="126585" y="92744"/>
                    <a:pt x="103849" y="92744"/>
                  </a:cubicBezTo>
                  <a:close/>
                </a:path>
              </a:pathLst>
            </a:custGeom>
            <a:solidFill>
              <a:srgbClr val="051336"/>
            </a:solidFill>
            <a:ln w="1284" cap="flat">
              <a:noFill/>
              <a:prstDash val="solid"/>
              <a:miter/>
            </a:ln>
          </p:spPr>
          <p:txBody>
            <a:bodyPr rtlCol="0" anchor="ctr"/>
            <a:lstStyle/>
            <a:p>
              <a:endParaRPr lang="en-US" sz="1800"/>
            </a:p>
          </p:txBody>
        </p:sp>
        <p:sp>
          <p:nvSpPr>
            <p:cNvPr id="112" name="Freeform 111">
              <a:extLst>
                <a:ext uri="{FF2B5EF4-FFF2-40B4-BE49-F238E27FC236}">
                  <a16:creationId xmlns:a16="http://schemas.microsoft.com/office/drawing/2014/main" id="{AA60C2D7-FBFD-C764-2891-E2B7C279E89B}"/>
                </a:ext>
              </a:extLst>
            </p:cNvPr>
            <p:cNvSpPr/>
            <p:nvPr/>
          </p:nvSpPr>
          <p:spPr>
            <a:xfrm>
              <a:off x="9362634" y="5600206"/>
              <a:ext cx="103026" cy="155361"/>
            </a:xfrm>
            <a:custGeom>
              <a:avLst/>
              <a:gdLst>
                <a:gd name="connsiteX0" fmla="*/ 57065 w 103026"/>
                <a:gd name="connsiteY0" fmla="*/ 52631 h 155361"/>
                <a:gd name="connsiteX1" fmla="*/ 57065 w 103026"/>
                <a:gd name="connsiteY1" fmla="*/ 5141 h 155361"/>
                <a:gd name="connsiteX2" fmla="*/ 51924 w 103026"/>
                <a:gd name="connsiteY2" fmla="*/ 0 h 155361"/>
                <a:gd name="connsiteX3" fmla="*/ 51102 w 103026"/>
                <a:gd name="connsiteY3" fmla="*/ 0 h 155361"/>
                <a:gd name="connsiteX4" fmla="*/ 45961 w 103026"/>
                <a:gd name="connsiteY4" fmla="*/ 5141 h 155361"/>
                <a:gd name="connsiteX5" fmla="*/ 45961 w 103026"/>
                <a:gd name="connsiteY5" fmla="*/ 52631 h 155361"/>
                <a:gd name="connsiteX6" fmla="*/ 0 w 103026"/>
                <a:gd name="connsiteY6" fmla="*/ 103849 h 155361"/>
                <a:gd name="connsiteX7" fmla="*/ 51513 w 103026"/>
                <a:gd name="connsiteY7" fmla="*/ 155362 h 155361"/>
                <a:gd name="connsiteX8" fmla="*/ 103026 w 103026"/>
                <a:gd name="connsiteY8" fmla="*/ 103849 h 155361"/>
                <a:gd name="connsiteX9" fmla="*/ 57065 w 103026"/>
                <a:gd name="connsiteY9" fmla="*/ 52631 h 155361"/>
                <a:gd name="connsiteX10" fmla="*/ 51513 w 103026"/>
                <a:gd name="connsiteY10" fmla="*/ 145080 h 155361"/>
                <a:gd name="connsiteX11" fmla="*/ 10282 w 103026"/>
                <a:gd name="connsiteY11" fmla="*/ 103849 h 155361"/>
                <a:gd name="connsiteX12" fmla="*/ 51513 w 103026"/>
                <a:gd name="connsiteY12" fmla="*/ 62618 h 155361"/>
                <a:gd name="connsiteX13" fmla="*/ 92744 w 103026"/>
                <a:gd name="connsiteY13" fmla="*/ 103849 h 155361"/>
                <a:gd name="connsiteX14" fmla="*/ 51513 w 103026"/>
                <a:gd name="connsiteY14" fmla="*/ 145080 h 15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026" h="155361">
                  <a:moveTo>
                    <a:pt x="57065" y="52631"/>
                  </a:moveTo>
                  <a:lnTo>
                    <a:pt x="57065" y="5141"/>
                  </a:lnTo>
                  <a:cubicBezTo>
                    <a:pt x="57065" y="2301"/>
                    <a:pt x="54765" y="0"/>
                    <a:pt x="51924" y="0"/>
                  </a:cubicBezTo>
                  <a:lnTo>
                    <a:pt x="51102" y="0"/>
                  </a:lnTo>
                  <a:cubicBezTo>
                    <a:pt x="48261" y="0"/>
                    <a:pt x="45961" y="2301"/>
                    <a:pt x="45961" y="5141"/>
                  </a:cubicBezTo>
                  <a:lnTo>
                    <a:pt x="45961" y="52631"/>
                  </a:lnTo>
                  <a:cubicBezTo>
                    <a:pt x="20153" y="55407"/>
                    <a:pt x="0" y="77321"/>
                    <a:pt x="0" y="103849"/>
                  </a:cubicBezTo>
                  <a:cubicBezTo>
                    <a:pt x="0" y="132253"/>
                    <a:pt x="23109" y="155362"/>
                    <a:pt x="51513" y="155362"/>
                  </a:cubicBezTo>
                  <a:cubicBezTo>
                    <a:pt x="79917" y="155362"/>
                    <a:pt x="103026" y="132253"/>
                    <a:pt x="103026" y="103849"/>
                  </a:cubicBezTo>
                  <a:cubicBezTo>
                    <a:pt x="103026" y="77321"/>
                    <a:pt x="82873" y="55407"/>
                    <a:pt x="57065" y="52631"/>
                  </a:cubicBezTo>
                  <a:close/>
                  <a:moveTo>
                    <a:pt x="51513" y="145080"/>
                  </a:moveTo>
                  <a:cubicBezTo>
                    <a:pt x="28777" y="145080"/>
                    <a:pt x="10282" y="126585"/>
                    <a:pt x="10282" y="103849"/>
                  </a:cubicBezTo>
                  <a:cubicBezTo>
                    <a:pt x="10282" y="81113"/>
                    <a:pt x="28777" y="62618"/>
                    <a:pt x="51513" y="62618"/>
                  </a:cubicBezTo>
                  <a:cubicBezTo>
                    <a:pt x="74249" y="62618"/>
                    <a:pt x="92744" y="81113"/>
                    <a:pt x="92744" y="103849"/>
                  </a:cubicBezTo>
                  <a:cubicBezTo>
                    <a:pt x="92744" y="126585"/>
                    <a:pt x="74249" y="145080"/>
                    <a:pt x="51513" y="145080"/>
                  </a:cubicBezTo>
                  <a:close/>
                </a:path>
              </a:pathLst>
            </a:custGeom>
            <a:solidFill>
              <a:srgbClr val="051336"/>
            </a:solidFill>
            <a:ln w="1284" cap="flat">
              <a:noFill/>
              <a:prstDash val="solid"/>
              <a:miter/>
            </a:ln>
          </p:spPr>
          <p:txBody>
            <a:bodyPr rtlCol="0" anchor="ctr"/>
            <a:lstStyle/>
            <a:p>
              <a:endParaRPr lang="en-US" sz="1800"/>
            </a:p>
          </p:txBody>
        </p:sp>
        <p:sp>
          <p:nvSpPr>
            <p:cNvPr id="113" name="Freeform 112">
              <a:extLst>
                <a:ext uri="{FF2B5EF4-FFF2-40B4-BE49-F238E27FC236}">
                  <a16:creationId xmlns:a16="http://schemas.microsoft.com/office/drawing/2014/main" id="{E0F2B9C9-8157-20B2-E39A-88F03E562D1A}"/>
                </a:ext>
              </a:extLst>
            </p:cNvPr>
            <p:cNvSpPr/>
            <p:nvPr/>
          </p:nvSpPr>
          <p:spPr>
            <a:xfrm>
              <a:off x="9509461" y="5235910"/>
              <a:ext cx="126675" cy="126665"/>
            </a:xfrm>
            <a:custGeom>
              <a:avLst/>
              <a:gdLst>
                <a:gd name="connsiteX0" fmla="*/ 2121 w 126675"/>
                <a:gd name="connsiteY0" fmla="*/ 125162 h 126665"/>
                <a:gd name="connsiteX1" fmla="*/ 5758 w 126675"/>
                <a:gd name="connsiteY1" fmla="*/ 126665 h 126665"/>
                <a:gd name="connsiteX2" fmla="*/ 9395 w 126675"/>
                <a:gd name="connsiteY2" fmla="*/ 125162 h 126665"/>
                <a:gd name="connsiteX3" fmla="*/ 42876 w 126675"/>
                <a:gd name="connsiteY3" fmla="*/ 91668 h 126665"/>
                <a:gd name="connsiteX4" fmla="*/ 75162 w 126675"/>
                <a:gd name="connsiteY4" fmla="*/ 103017 h 126665"/>
                <a:gd name="connsiteX5" fmla="*/ 111599 w 126675"/>
                <a:gd name="connsiteY5" fmla="*/ 87941 h 126665"/>
                <a:gd name="connsiteX6" fmla="*/ 126675 w 126675"/>
                <a:gd name="connsiteY6" fmla="*/ 51503 h 126665"/>
                <a:gd name="connsiteX7" fmla="*/ 111599 w 126675"/>
                <a:gd name="connsiteY7" fmla="*/ 15066 h 126665"/>
                <a:gd name="connsiteX8" fmla="*/ 38725 w 126675"/>
                <a:gd name="connsiteY8" fmla="*/ 15066 h 126665"/>
                <a:gd name="connsiteX9" fmla="*/ 23649 w 126675"/>
                <a:gd name="connsiteY9" fmla="*/ 51503 h 126665"/>
                <a:gd name="connsiteX10" fmla="*/ 34998 w 126675"/>
                <a:gd name="connsiteY10" fmla="*/ 83789 h 126665"/>
                <a:gd name="connsiteX11" fmla="*/ 1504 w 126675"/>
                <a:gd name="connsiteY11" fmla="*/ 117270 h 126665"/>
                <a:gd name="connsiteX12" fmla="*/ 0 w 126675"/>
                <a:gd name="connsiteY12" fmla="*/ 120907 h 126665"/>
                <a:gd name="connsiteX13" fmla="*/ 1504 w 126675"/>
                <a:gd name="connsiteY13" fmla="*/ 124545 h 126665"/>
                <a:gd name="connsiteX14" fmla="*/ 2121 w 126675"/>
                <a:gd name="connsiteY14" fmla="*/ 125162 h 126665"/>
                <a:gd name="connsiteX15" fmla="*/ 42375 w 126675"/>
                <a:gd name="connsiteY15" fmla="*/ 18704 h 126665"/>
                <a:gd name="connsiteX16" fmla="*/ 42375 w 126675"/>
                <a:gd name="connsiteY16" fmla="*/ 18704 h 126665"/>
                <a:gd name="connsiteX17" fmla="*/ 33931 w 126675"/>
                <a:gd name="connsiteY17" fmla="*/ 51503 h 126665"/>
                <a:gd name="connsiteX18" fmla="*/ 45999 w 126675"/>
                <a:gd name="connsiteY18" fmla="*/ 22341 h 126665"/>
                <a:gd name="connsiteX19" fmla="*/ 75162 w 126675"/>
                <a:gd name="connsiteY19" fmla="*/ 10285 h 126665"/>
                <a:gd name="connsiteX20" fmla="*/ 104324 w 126675"/>
                <a:gd name="connsiteY20" fmla="*/ 22341 h 126665"/>
                <a:gd name="connsiteX21" fmla="*/ 116393 w 126675"/>
                <a:gd name="connsiteY21" fmla="*/ 51503 h 126665"/>
                <a:gd name="connsiteX22" fmla="*/ 104324 w 126675"/>
                <a:gd name="connsiteY22" fmla="*/ 80666 h 126665"/>
                <a:gd name="connsiteX23" fmla="*/ 45999 w 126675"/>
                <a:gd name="connsiteY23" fmla="*/ 80666 h 126665"/>
                <a:gd name="connsiteX24" fmla="*/ 33931 w 126675"/>
                <a:gd name="connsiteY24" fmla="*/ 51503 h 126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6675" h="126665">
                  <a:moveTo>
                    <a:pt x="2121" y="125162"/>
                  </a:moveTo>
                  <a:cubicBezTo>
                    <a:pt x="3085" y="126126"/>
                    <a:pt x="4396" y="126665"/>
                    <a:pt x="5758" y="126665"/>
                  </a:cubicBezTo>
                  <a:cubicBezTo>
                    <a:pt x="7120" y="126665"/>
                    <a:pt x="8431" y="126126"/>
                    <a:pt x="9395" y="125162"/>
                  </a:cubicBezTo>
                  <a:lnTo>
                    <a:pt x="42876" y="91668"/>
                  </a:lnTo>
                  <a:cubicBezTo>
                    <a:pt x="51989" y="99019"/>
                    <a:pt x="63260" y="103017"/>
                    <a:pt x="75162" y="103017"/>
                  </a:cubicBezTo>
                  <a:cubicBezTo>
                    <a:pt x="88927" y="103017"/>
                    <a:pt x="101870" y="97657"/>
                    <a:pt x="111599" y="87941"/>
                  </a:cubicBezTo>
                  <a:cubicBezTo>
                    <a:pt x="121328" y="78224"/>
                    <a:pt x="126675" y="65281"/>
                    <a:pt x="126675" y="51503"/>
                  </a:cubicBezTo>
                  <a:cubicBezTo>
                    <a:pt x="126675" y="37726"/>
                    <a:pt x="121315" y="24796"/>
                    <a:pt x="111599" y="15066"/>
                  </a:cubicBezTo>
                  <a:cubicBezTo>
                    <a:pt x="91510" y="-5022"/>
                    <a:pt x="58813" y="-5022"/>
                    <a:pt x="38725" y="15066"/>
                  </a:cubicBezTo>
                  <a:cubicBezTo>
                    <a:pt x="29008" y="24783"/>
                    <a:pt x="23649" y="37726"/>
                    <a:pt x="23649" y="51503"/>
                  </a:cubicBezTo>
                  <a:cubicBezTo>
                    <a:pt x="23649" y="63392"/>
                    <a:pt x="27646" y="74664"/>
                    <a:pt x="34998" y="83789"/>
                  </a:cubicBezTo>
                  <a:lnTo>
                    <a:pt x="1504" y="117270"/>
                  </a:lnTo>
                  <a:cubicBezTo>
                    <a:pt x="540" y="118234"/>
                    <a:pt x="0" y="119545"/>
                    <a:pt x="0" y="120907"/>
                  </a:cubicBezTo>
                  <a:cubicBezTo>
                    <a:pt x="0" y="122270"/>
                    <a:pt x="540" y="123581"/>
                    <a:pt x="1504" y="124545"/>
                  </a:cubicBezTo>
                  <a:lnTo>
                    <a:pt x="2121" y="125162"/>
                  </a:lnTo>
                  <a:close/>
                  <a:moveTo>
                    <a:pt x="42375" y="18704"/>
                  </a:moveTo>
                  <a:lnTo>
                    <a:pt x="42375" y="18704"/>
                  </a:lnTo>
                  <a:close/>
                  <a:moveTo>
                    <a:pt x="33931" y="51503"/>
                  </a:moveTo>
                  <a:cubicBezTo>
                    <a:pt x="33931" y="40476"/>
                    <a:pt x="38211" y="30117"/>
                    <a:pt x="45999" y="22341"/>
                  </a:cubicBezTo>
                  <a:cubicBezTo>
                    <a:pt x="54045" y="14295"/>
                    <a:pt x="64597" y="10285"/>
                    <a:pt x="75162" y="10285"/>
                  </a:cubicBezTo>
                  <a:cubicBezTo>
                    <a:pt x="85727" y="10285"/>
                    <a:pt x="96291" y="14308"/>
                    <a:pt x="104324" y="22341"/>
                  </a:cubicBezTo>
                  <a:cubicBezTo>
                    <a:pt x="112100" y="30117"/>
                    <a:pt x="116393" y="40476"/>
                    <a:pt x="116393" y="51503"/>
                  </a:cubicBezTo>
                  <a:cubicBezTo>
                    <a:pt x="116393" y="62531"/>
                    <a:pt x="112113" y="72890"/>
                    <a:pt x="104324" y="80666"/>
                  </a:cubicBezTo>
                  <a:cubicBezTo>
                    <a:pt x="88246" y="96745"/>
                    <a:pt x="62078" y="96745"/>
                    <a:pt x="45999" y="80666"/>
                  </a:cubicBezTo>
                  <a:cubicBezTo>
                    <a:pt x="38224" y="72890"/>
                    <a:pt x="33931" y="62531"/>
                    <a:pt x="33931" y="51503"/>
                  </a:cubicBezTo>
                  <a:close/>
                </a:path>
              </a:pathLst>
            </a:custGeom>
            <a:solidFill>
              <a:srgbClr val="051336"/>
            </a:solidFill>
            <a:ln w="1284" cap="flat">
              <a:noFill/>
              <a:prstDash val="solid"/>
              <a:miter/>
            </a:ln>
          </p:spPr>
          <p:txBody>
            <a:bodyPr rtlCol="0" anchor="ctr"/>
            <a:lstStyle/>
            <a:p>
              <a:endParaRPr lang="en-US" sz="1800"/>
            </a:p>
          </p:txBody>
        </p:sp>
        <p:sp>
          <p:nvSpPr>
            <p:cNvPr id="114" name="Freeform 113">
              <a:extLst>
                <a:ext uri="{FF2B5EF4-FFF2-40B4-BE49-F238E27FC236}">
                  <a16:creationId xmlns:a16="http://schemas.microsoft.com/office/drawing/2014/main" id="{5C1AE10F-7CAA-8A9D-3013-C4057A2AF970}"/>
                </a:ext>
              </a:extLst>
            </p:cNvPr>
            <p:cNvSpPr/>
            <p:nvPr/>
          </p:nvSpPr>
          <p:spPr>
            <a:xfrm>
              <a:off x="9190033" y="5233416"/>
              <a:ext cx="126652" cy="126678"/>
            </a:xfrm>
            <a:custGeom>
              <a:avLst/>
              <a:gdLst>
                <a:gd name="connsiteX0" fmla="*/ 51478 w 126652"/>
                <a:gd name="connsiteY0" fmla="*/ 103042 h 126678"/>
                <a:gd name="connsiteX1" fmla="*/ 83763 w 126652"/>
                <a:gd name="connsiteY1" fmla="*/ 91694 h 126678"/>
                <a:gd name="connsiteX2" fmla="*/ 117257 w 126652"/>
                <a:gd name="connsiteY2" fmla="*/ 125174 h 126678"/>
                <a:gd name="connsiteX3" fmla="*/ 120895 w 126652"/>
                <a:gd name="connsiteY3" fmla="*/ 126678 h 126678"/>
                <a:gd name="connsiteX4" fmla="*/ 124532 w 126652"/>
                <a:gd name="connsiteY4" fmla="*/ 125174 h 126678"/>
                <a:gd name="connsiteX5" fmla="*/ 125149 w 126652"/>
                <a:gd name="connsiteY5" fmla="*/ 124558 h 126678"/>
                <a:gd name="connsiteX6" fmla="*/ 125149 w 126652"/>
                <a:gd name="connsiteY6" fmla="*/ 117283 h 126678"/>
                <a:gd name="connsiteX7" fmla="*/ 91668 w 126652"/>
                <a:gd name="connsiteY7" fmla="*/ 83789 h 126678"/>
                <a:gd name="connsiteX8" fmla="*/ 103017 w 126652"/>
                <a:gd name="connsiteY8" fmla="*/ 51503 h 126678"/>
                <a:gd name="connsiteX9" fmla="*/ 87941 w 126652"/>
                <a:gd name="connsiteY9" fmla="*/ 15066 h 126678"/>
                <a:gd name="connsiteX10" fmla="*/ 15066 w 126652"/>
                <a:gd name="connsiteY10" fmla="*/ 15066 h 126678"/>
                <a:gd name="connsiteX11" fmla="*/ 15066 w 126652"/>
                <a:gd name="connsiteY11" fmla="*/ 87941 h 126678"/>
                <a:gd name="connsiteX12" fmla="*/ 51503 w 126652"/>
                <a:gd name="connsiteY12" fmla="*/ 103017 h 126678"/>
                <a:gd name="connsiteX13" fmla="*/ 22315 w 126652"/>
                <a:gd name="connsiteY13" fmla="*/ 22367 h 126678"/>
                <a:gd name="connsiteX14" fmla="*/ 51478 w 126652"/>
                <a:gd name="connsiteY14" fmla="*/ 10311 h 126678"/>
                <a:gd name="connsiteX15" fmla="*/ 80640 w 126652"/>
                <a:gd name="connsiteY15" fmla="*/ 22367 h 126678"/>
                <a:gd name="connsiteX16" fmla="*/ 80640 w 126652"/>
                <a:gd name="connsiteY16" fmla="*/ 80692 h 126678"/>
                <a:gd name="connsiteX17" fmla="*/ 22315 w 126652"/>
                <a:gd name="connsiteY17" fmla="*/ 80692 h 126678"/>
                <a:gd name="connsiteX18" fmla="*/ 22315 w 126652"/>
                <a:gd name="connsiteY18" fmla="*/ 22367 h 12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6652" h="126678">
                  <a:moveTo>
                    <a:pt x="51478" y="103042"/>
                  </a:moveTo>
                  <a:cubicBezTo>
                    <a:pt x="63366" y="103042"/>
                    <a:pt x="74638" y="99045"/>
                    <a:pt x="83763" y="91694"/>
                  </a:cubicBezTo>
                  <a:lnTo>
                    <a:pt x="117257" y="125174"/>
                  </a:lnTo>
                  <a:cubicBezTo>
                    <a:pt x="118260" y="126177"/>
                    <a:pt x="119571" y="126678"/>
                    <a:pt x="120895" y="126678"/>
                  </a:cubicBezTo>
                  <a:cubicBezTo>
                    <a:pt x="122218" y="126678"/>
                    <a:pt x="123529" y="126177"/>
                    <a:pt x="124532" y="125174"/>
                  </a:cubicBezTo>
                  <a:lnTo>
                    <a:pt x="125149" y="124558"/>
                  </a:lnTo>
                  <a:cubicBezTo>
                    <a:pt x="127154" y="122553"/>
                    <a:pt x="127154" y="119301"/>
                    <a:pt x="125149" y="117283"/>
                  </a:cubicBezTo>
                  <a:lnTo>
                    <a:pt x="91668" y="83789"/>
                  </a:lnTo>
                  <a:cubicBezTo>
                    <a:pt x="99019" y="74677"/>
                    <a:pt x="103017" y="63405"/>
                    <a:pt x="103017" y="51503"/>
                  </a:cubicBezTo>
                  <a:cubicBezTo>
                    <a:pt x="103017" y="37738"/>
                    <a:pt x="97657" y="24796"/>
                    <a:pt x="87941" y="15066"/>
                  </a:cubicBezTo>
                  <a:cubicBezTo>
                    <a:pt x="67852" y="-5022"/>
                    <a:pt x="35155" y="-5022"/>
                    <a:pt x="15066" y="15066"/>
                  </a:cubicBezTo>
                  <a:cubicBezTo>
                    <a:pt x="-5022" y="35155"/>
                    <a:pt x="-5022" y="67852"/>
                    <a:pt x="15066" y="87941"/>
                  </a:cubicBezTo>
                  <a:cubicBezTo>
                    <a:pt x="24783" y="97670"/>
                    <a:pt x="37726" y="103017"/>
                    <a:pt x="51503" y="103017"/>
                  </a:cubicBezTo>
                  <a:close/>
                  <a:moveTo>
                    <a:pt x="22315" y="22367"/>
                  </a:moveTo>
                  <a:cubicBezTo>
                    <a:pt x="30361" y="14321"/>
                    <a:pt x="40913" y="10311"/>
                    <a:pt x="51478" y="10311"/>
                  </a:cubicBezTo>
                  <a:cubicBezTo>
                    <a:pt x="62043" y="10311"/>
                    <a:pt x="72607" y="14334"/>
                    <a:pt x="80640" y="22367"/>
                  </a:cubicBezTo>
                  <a:cubicBezTo>
                    <a:pt x="96719" y="38445"/>
                    <a:pt x="96719" y="64613"/>
                    <a:pt x="80640" y="80692"/>
                  </a:cubicBezTo>
                  <a:cubicBezTo>
                    <a:pt x="64562" y="96770"/>
                    <a:pt x="38394" y="96770"/>
                    <a:pt x="22315" y="80692"/>
                  </a:cubicBezTo>
                  <a:cubicBezTo>
                    <a:pt x="6237" y="64613"/>
                    <a:pt x="6237" y="38445"/>
                    <a:pt x="22315" y="22367"/>
                  </a:cubicBezTo>
                  <a:close/>
                </a:path>
              </a:pathLst>
            </a:custGeom>
            <a:solidFill>
              <a:srgbClr val="051336"/>
            </a:solidFill>
            <a:ln w="1284" cap="flat">
              <a:noFill/>
              <a:prstDash val="solid"/>
              <a:miter/>
            </a:ln>
          </p:spPr>
          <p:txBody>
            <a:bodyPr rtlCol="0" anchor="ctr"/>
            <a:lstStyle/>
            <a:p>
              <a:endParaRPr lang="en-US" sz="1800"/>
            </a:p>
          </p:txBody>
        </p:sp>
        <p:sp>
          <p:nvSpPr>
            <p:cNvPr id="115" name="Freeform 114">
              <a:extLst>
                <a:ext uri="{FF2B5EF4-FFF2-40B4-BE49-F238E27FC236}">
                  <a16:creationId xmlns:a16="http://schemas.microsoft.com/office/drawing/2014/main" id="{3141785B-17C9-C3E0-79C7-131F470C37AA}"/>
                </a:ext>
              </a:extLst>
            </p:cNvPr>
            <p:cNvSpPr/>
            <p:nvPr/>
          </p:nvSpPr>
          <p:spPr>
            <a:xfrm>
              <a:off x="9189905" y="5558975"/>
              <a:ext cx="126665" cy="126765"/>
            </a:xfrm>
            <a:custGeom>
              <a:avLst/>
              <a:gdLst>
                <a:gd name="connsiteX0" fmla="*/ 124545 w 126665"/>
                <a:gd name="connsiteY0" fmla="*/ 1504 h 126765"/>
                <a:gd name="connsiteX1" fmla="*/ 117270 w 126665"/>
                <a:gd name="connsiteY1" fmla="*/ 1504 h 126765"/>
                <a:gd name="connsiteX2" fmla="*/ 83725 w 126665"/>
                <a:gd name="connsiteY2" fmla="*/ 35049 h 126765"/>
                <a:gd name="connsiteX3" fmla="*/ 51503 w 126665"/>
                <a:gd name="connsiteY3" fmla="*/ 23752 h 126765"/>
                <a:gd name="connsiteX4" fmla="*/ 15066 w 126665"/>
                <a:gd name="connsiteY4" fmla="*/ 38828 h 126765"/>
                <a:gd name="connsiteX5" fmla="*/ 15066 w 126665"/>
                <a:gd name="connsiteY5" fmla="*/ 111702 h 126765"/>
                <a:gd name="connsiteX6" fmla="*/ 51503 w 126665"/>
                <a:gd name="connsiteY6" fmla="*/ 126765 h 126765"/>
                <a:gd name="connsiteX7" fmla="*/ 87941 w 126665"/>
                <a:gd name="connsiteY7" fmla="*/ 111702 h 126765"/>
                <a:gd name="connsiteX8" fmla="*/ 103017 w 126665"/>
                <a:gd name="connsiteY8" fmla="*/ 75265 h 126765"/>
                <a:gd name="connsiteX9" fmla="*/ 91629 w 126665"/>
                <a:gd name="connsiteY9" fmla="*/ 42928 h 126765"/>
                <a:gd name="connsiteX10" fmla="*/ 125162 w 126665"/>
                <a:gd name="connsiteY10" fmla="*/ 9395 h 126765"/>
                <a:gd name="connsiteX11" fmla="*/ 125162 w 126665"/>
                <a:gd name="connsiteY11" fmla="*/ 2121 h 126765"/>
                <a:gd name="connsiteX12" fmla="*/ 124545 w 126665"/>
                <a:gd name="connsiteY12" fmla="*/ 1504 h 126765"/>
                <a:gd name="connsiteX13" fmla="*/ 92735 w 126665"/>
                <a:gd name="connsiteY13" fmla="*/ 75265 h 126765"/>
                <a:gd name="connsiteX14" fmla="*/ 80666 w 126665"/>
                <a:gd name="connsiteY14" fmla="*/ 104427 h 126765"/>
                <a:gd name="connsiteX15" fmla="*/ 51503 w 126665"/>
                <a:gd name="connsiteY15" fmla="*/ 116496 h 126765"/>
                <a:gd name="connsiteX16" fmla="*/ 22341 w 126665"/>
                <a:gd name="connsiteY16" fmla="*/ 104427 h 126765"/>
                <a:gd name="connsiteX17" fmla="*/ 22341 w 126665"/>
                <a:gd name="connsiteY17" fmla="*/ 46102 h 126765"/>
                <a:gd name="connsiteX18" fmla="*/ 51503 w 126665"/>
                <a:gd name="connsiteY18" fmla="*/ 34034 h 126765"/>
                <a:gd name="connsiteX19" fmla="*/ 80666 w 126665"/>
                <a:gd name="connsiteY19" fmla="*/ 46102 h 126765"/>
                <a:gd name="connsiteX20" fmla="*/ 92735 w 126665"/>
                <a:gd name="connsiteY20" fmla="*/ 75265 h 12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6665" h="126765">
                  <a:moveTo>
                    <a:pt x="124545" y="1504"/>
                  </a:moveTo>
                  <a:cubicBezTo>
                    <a:pt x="122540" y="-501"/>
                    <a:pt x="119275" y="-501"/>
                    <a:pt x="117270" y="1504"/>
                  </a:cubicBezTo>
                  <a:lnTo>
                    <a:pt x="83725" y="35049"/>
                  </a:lnTo>
                  <a:cubicBezTo>
                    <a:pt x="74625" y="27723"/>
                    <a:pt x="63366" y="23752"/>
                    <a:pt x="51503" y="23752"/>
                  </a:cubicBezTo>
                  <a:cubicBezTo>
                    <a:pt x="37738" y="23752"/>
                    <a:pt x="24796" y="29111"/>
                    <a:pt x="15066" y="38828"/>
                  </a:cubicBezTo>
                  <a:cubicBezTo>
                    <a:pt x="-5022" y="58916"/>
                    <a:pt x="-5022" y="91613"/>
                    <a:pt x="15066" y="111702"/>
                  </a:cubicBezTo>
                  <a:cubicBezTo>
                    <a:pt x="25117" y="121752"/>
                    <a:pt x="38304" y="126765"/>
                    <a:pt x="51503" y="126765"/>
                  </a:cubicBezTo>
                  <a:cubicBezTo>
                    <a:pt x="64703" y="126765"/>
                    <a:pt x="77890" y="121740"/>
                    <a:pt x="87941" y="111702"/>
                  </a:cubicBezTo>
                  <a:cubicBezTo>
                    <a:pt x="97670" y="101972"/>
                    <a:pt x="103017" y="89043"/>
                    <a:pt x="103017" y="75265"/>
                  </a:cubicBezTo>
                  <a:cubicBezTo>
                    <a:pt x="103017" y="63350"/>
                    <a:pt x="99007" y="52053"/>
                    <a:pt x="91629" y="42928"/>
                  </a:cubicBezTo>
                  <a:lnTo>
                    <a:pt x="125162" y="9395"/>
                  </a:lnTo>
                  <a:cubicBezTo>
                    <a:pt x="127167" y="7390"/>
                    <a:pt x="127167" y="4139"/>
                    <a:pt x="125162" y="2121"/>
                  </a:cubicBezTo>
                  <a:lnTo>
                    <a:pt x="124545" y="1504"/>
                  </a:lnTo>
                  <a:close/>
                  <a:moveTo>
                    <a:pt x="92735" y="75265"/>
                  </a:moveTo>
                  <a:cubicBezTo>
                    <a:pt x="92735" y="86292"/>
                    <a:pt x="88455" y="96651"/>
                    <a:pt x="80666" y="104427"/>
                  </a:cubicBezTo>
                  <a:cubicBezTo>
                    <a:pt x="72890" y="112203"/>
                    <a:pt x="62531" y="116496"/>
                    <a:pt x="51503" y="116496"/>
                  </a:cubicBezTo>
                  <a:cubicBezTo>
                    <a:pt x="40476" y="116496"/>
                    <a:pt x="30117" y="112216"/>
                    <a:pt x="22341" y="104427"/>
                  </a:cubicBezTo>
                  <a:cubicBezTo>
                    <a:pt x="6262" y="88349"/>
                    <a:pt x="6262" y="62181"/>
                    <a:pt x="22341" y="46102"/>
                  </a:cubicBezTo>
                  <a:cubicBezTo>
                    <a:pt x="30117" y="38326"/>
                    <a:pt x="40476" y="34034"/>
                    <a:pt x="51503" y="34034"/>
                  </a:cubicBezTo>
                  <a:cubicBezTo>
                    <a:pt x="62531" y="34034"/>
                    <a:pt x="72890" y="38314"/>
                    <a:pt x="80666" y="46102"/>
                  </a:cubicBezTo>
                  <a:cubicBezTo>
                    <a:pt x="88442" y="53878"/>
                    <a:pt x="92735" y="64237"/>
                    <a:pt x="92735" y="75265"/>
                  </a:cubicBezTo>
                  <a:close/>
                </a:path>
              </a:pathLst>
            </a:custGeom>
            <a:solidFill>
              <a:srgbClr val="051336"/>
            </a:solidFill>
            <a:ln w="1284" cap="flat">
              <a:noFill/>
              <a:prstDash val="solid"/>
              <a:miter/>
            </a:ln>
          </p:spPr>
          <p:txBody>
            <a:bodyPr rtlCol="0" anchor="ctr"/>
            <a:lstStyle/>
            <a:p>
              <a:endParaRPr lang="en-US" sz="1800"/>
            </a:p>
          </p:txBody>
        </p:sp>
        <p:sp>
          <p:nvSpPr>
            <p:cNvPr id="116" name="Freeform 115">
              <a:extLst>
                <a:ext uri="{FF2B5EF4-FFF2-40B4-BE49-F238E27FC236}">
                  <a16:creationId xmlns:a16="http://schemas.microsoft.com/office/drawing/2014/main" id="{596CEE06-3CF8-B2CB-4AE5-6786E5E4F39D}"/>
                </a:ext>
              </a:extLst>
            </p:cNvPr>
            <p:cNvSpPr/>
            <p:nvPr/>
          </p:nvSpPr>
          <p:spPr>
            <a:xfrm>
              <a:off x="9116173" y="5405349"/>
              <a:ext cx="155361" cy="103026"/>
            </a:xfrm>
            <a:custGeom>
              <a:avLst/>
              <a:gdLst>
                <a:gd name="connsiteX0" fmla="*/ 102731 w 155361"/>
                <a:gd name="connsiteY0" fmla="*/ 57065 h 103026"/>
                <a:gd name="connsiteX1" fmla="*/ 150221 w 155361"/>
                <a:gd name="connsiteY1" fmla="*/ 57065 h 103026"/>
                <a:gd name="connsiteX2" fmla="*/ 155362 w 155361"/>
                <a:gd name="connsiteY2" fmla="*/ 51924 h 103026"/>
                <a:gd name="connsiteX3" fmla="*/ 155362 w 155361"/>
                <a:gd name="connsiteY3" fmla="*/ 51102 h 103026"/>
                <a:gd name="connsiteX4" fmla="*/ 150221 w 155361"/>
                <a:gd name="connsiteY4" fmla="*/ 45961 h 103026"/>
                <a:gd name="connsiteX5" fmla="*/ 102731 w 155361"/>
                <a:gd name="connsiteY5" fmla="*/ 45961 h 103026"/>
                <a:gd name="connsiteX6" fmla="*/ 51513 w 155361"/>
                <a:gd name="connsiteY6" fmla="*/ 0 h 103026"/>
                <a:gd name="connsiteX7" fmla="*/ 0 w 155361"/>
                <a:gd name="connsiteY7" fmla="*/ 51513 h 103026"/>
                <a:gd name="connsiteX8" fmla="*/ 51513 w 155361"/>
                <a:gd name="connsiteY8" fmla="*/ 103026 h 103026"/>
                <a:gd name="connsiteX9" fmla="*/ 102731 w 155361"/>
                <a:gd name="connsiteY9" fmla="*/ 57065 h 103026"/>
                <a:gd name="connsiteX10" fmla="*/ 51513 w 155361"/>
                <a:gd name="connsiteY10" fmla="*/ 92744 h 103026"/>
                <a:gd name="connsiteX11" fmla="*/ 10282 w 155361"/>
                <a:gd name="connsiteY11" fmla="*/ 51513 h 103026"/>
                <a:gd name="connsiteX12" fmla="*/ 51513 w 155361"/>
                <a:gd name="connsiteY12" fmla="*/ 10282 h 103026"/>
                <a:gd name="connsiteX13" fmla="*/ 92744 w 155361"/>
                <a:gd name="connsiteY13" fmla="*/ 51513 h 103026"/>
                <a:gd name="connsiteX14" fmla="*/ 51513 w 155361"/>
                <a:gd name="connsiteY14" fmla="*/ 92744 h 103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5361" h="103026">
                  <a:moveTo>
                    <a:pt x="102731" y="57065"/>
                  </a:moveTo>
                  <a:lnTo>
                    <a:pt x="150221" y="57065"/>
                  </a:lnTo>
                  <a:cubicBezTo>
                    <a:pt x="153061" y="57065"/>
                    <a:pt x="155362" y="54765"/>
                    <a:pt x="155362" y="51924"/>
                  </a:cubicBezTo>
                  <a:lnTo>
                    <a:pt x="155362" y="51102"/>
                  </a:lnTo>
                  <a:cubicBezTo>
                    <a:pt x="155362" y="48261"/>
                    <a:pt x="153061" y="45961"/>
                    <a:pt x="150221" y="45961"/>
                  </a:cubicBezTo>
                  <a:lnTo>
                    <a:pt x="102731" y="45961"/>
                  </a:lnTo>
                  <a:cubicBezTo>
                    <a:pt x="99955" y="20153"/>
                    <a:pt x="78041" y="0"/>
                    <a:pt x="51513" y="0"/>
                  </a:cubicBezTo>
                  <a:cubicBezTo>
                    <a:pt x="23109" y="0"/>
                    <a:pt x="0" y="23109"/>
                    <a:pt x="0" y="51513"/>
                  </a:cubicBezTo>
                  <a:cubicBezTo>
                    <a:pt x="0" y="79917"/>
                    <a:pt x="23109" y="103026"/>
                    <a:pt x="51513" y="103026"/>
                  </a:cubicBezTo>
                  <a:cubicBezTo>
                    <a:pt x="78041" y="103026"/>
                    <a:pt x="99955" y="82873"/>
                    <a:pt x="102731" y="57065"/>
                  </a:cubicBezTo>
                  <a:close/>
                  <a:moveTo>
                    <a:pt x="51513" y="92744"/>
                  </a:moveTo>
                  <a:cubicBezTo>
                    <a:pt x="28777" y="92744"/>
                    <a:pt x="10282" y="74249"/>
                    <a:pt x="10282" y="51513"/>
                  </a:cubicBezTo>
                  <a:cubicBezTo>
                    <a:pt x="10282" y="28777"/>
                    <a:pt x="28777" y="10282"/>
                    <a:pt x="51513" y="10282"/>
                  </a:cubicBezTo>
                  <a:cubicBezTo>
                    <a:pt x="74249" y="10282"/>
                    <a:pt x="92744" y="28777"/>
                    <a:pt x="92744" y="51513"/>
                  </a:cubicBezTo>
                  <a:cubicBezTo>
                    <a:pt x="92744" y="74249"/>
                    <a:pt x="74249" y="92744"/>
                    <a:pt x="51513" y="92744"/>
                  </a:cubicBezTo>
                  <a:close/>
                </a:path>
              </a:pathLst>
            </a:custGeom>
            <a:solidFill>
              <a:srgbClr val="051336"/>
            </a:solidFill>
            <a:ln w="1284" cap="flat">
              <a:noFill/>
              <a:prstDash val="solid"/>
              <a:miter/>
            </a:ln>
          </p:spPr>
          <p:txBody>
            <a:bodyPr rtlCol="0" anchor="ctr"/>
            <a:lstStyle/>
            <a:p>
              <a:endParaRPr lang="en-US" sz="1800"/>
            </a:p>
          </p:txBody>
        </p:sp>
        <p:sp>
          <p:nvSpPr>
            <p:cNvPr id="117" name="Freeform 116">
              <a:extLst>
                <a:ext uri="{FF2B5EF4-FFF2-40B4-BE49-F238E27FC236}">
                  <a16:creationId xmlns:a16="http://schemas.microsoft.com/office/drawing/2014/main" id="{E39692BF-3090-7364-1EE4-96021DA48AEA}"/>
                </a:ext>
              </a:extLst>
            </p:cNvPr>
            <p:cNvSpPr/>
            <p:nvPr/>
          </p:nvSpPr>
          <p:spPr>
            <a:xfrm>
              <a:off x="9287472" y="5332860"/>
              <a:ext cx="253350" cy="253350"/>
            </a:xfrm>
            <a:custGeom>
              <a:avLst/>
              <a:gdLst>
                <a:gd name="connsiteX0" fmla="*/ 126675 w 253350"/>
                <a:gd name="connsiteY0" fmla="*/ 0 h 253350"/>
                <a:gd name="connsiteX1" fmla="*/ 0 w 253350"/>
                <a:gd name="connsiteY1" fmla="*/ 126675 h 253350"/>
                <a:gd name="connsiteX2" fmla="*/ 126675 w 253350"/>
                <a:gd name="connsiteY2" fmla="*/ 253350 h 253350"/>
                <a:gd name="connsiteX3" fmla="*/ 253350 w 253350"/>
                <a:gd name="connsiteY3" fmla="*/ 126675 h 253350"/>
                <a:gd name="connsiteX4" fmla="*/ 126675 w 253350"/>
                <a:gd name="connsiteY4" fmla="*/ 0 h 253350"/>
                <a:gd name="connsiteX5" fmla="*/ 203585 w 253350"/>
                <a:gd name="connsiteY5" fmla="*/ 213957 h 253350"/>
                <a:gd name="connsiteX6" fmla="*/ 193303 w 253350"/>
                <a:gd name="connsiteY6" fmla="*/ 222054 h 253350"/>
                <a:gd name="connsiteX7" fmla="*/ 126675 w 253350"/>
                <a:gd name="connsiteY7" fmla="*/ 243068 h 253350"/>
                <a:gd name="connsiteX8" fmla="*/ 59944 w 253350"/>
                <a:gd name="connsiteY8" fmla="*/ 221990 h 253350"/>
                <a:gd name="connsiteX9" fmla="*/ 49662 w 253350"/>
                <a:gd name="connsiteY9" fmla="*/ 213867 h 253350"/>
                <a:gd name="connsiteX10" fmla="*/ 10282 w 253350"/>
                <a:gd name="connsiteY10" fmla="*/ 126675 h 253350"/>
                <a:gd name="connsiteX11" fmla="*/ 126675 w 253350"/>
                <a:gd name="connsiteY11" fmla="*/ 10282 h 253350"/>
                <a:gd name="connsiteX12" fmla="*/ 243068 w 253350"/>
                <a:gd name="connsiteY12" fmla="*/ 126675 h 253350"/>
                <a:gd name="connsiteX13" fmla="*/ 203585 w 253350"/>
                <a:gd name="connsiteY13" fmla="*/ 213957 h 25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350" h="253350">
                  <a:moveTo>
                    <a:pt x="126675" y="0"/>
                  </a:moveTo>
                  <a:cubicBezTo>
                    <a:pt x="56821" y="0"/>
                    <a:pt x="0" y="56821"/>
                    <a:pt x="0" y="126675"/>
                  </a:cubicBezTo>
                  <a:cubicBezTo>
                    <a:pt x="0" y="196529"/>
                    <a:pt x="56821" y="253350"/>
                    <a:pt x="126675" y="253350"/>
                  </a:cubicBezTo>
                  <a:cubicBezTo>
                    <a:pt x="196529" y="253350"/>
                    <a:pt x="253350" y="196529"/>
                    <a:pt x="253350" y="126675"/>
                  </a:cubicBezTo>
                  <a:cubicBezTo>
                    <a:pt x="253350" y="56821"/>
                    <a:pt x="196529" y="0"/>
                    <a:pt x="126675" y="0"/>
                  </a:cubicBezTo>
                  <a:close/>
                  <a:moveTo>
                    <a:pt x="203585" y="213957"/>
                  </a:moveTo>
                  <a:cubicBezTo>
                    <a:pt x="200320" y="216836"/>
                    <a:pt x="196889" y="219548"/>
                    <a:pt x="193303" y="222054"/>
                  </a:cubicBezTo>
                  <a:cubicBezTo>
                    <a:pt x="174409" y="235292"/>
                    <a:pt x="151442" y="243068"/>
                    <a:pt x="126675" y="243068"/>
                  </a:cubicBezTo>
                  <a:cubicBezTo>
                    <a:pt x="101908" y="243068"/>
                    <a:pt x="78851" y="235266"/>
                    <a:pt x="59944" y="221990"/>
                  </a:cubicBezTo>
                  <a:cubicBezTo>
                    <a:pt x="56359" y="219471"/>
                    <a:pt x="52927" y="216759"/>
                    <a:pt x="49662" y="213867"/>
                  </a:cubicBezTo>
                  <a:cubicBezTo>
                    <a:pt x="25525" y="192519"/>
                    <a:pt x="10282" y="161351"/>
                    <a:pt x="10282" y="126675"/>
                  </a:cubicBezTo>
                  <a:cubicBezTo>
                    <a:pt x="10282" y="62502"/>
                    <a:pt x="62489" y="10282"/>
                    <a:pt x="126675" y="10282"/>
                  </a:cubicBezTo>
                  <a:cubicBezTo>
                    <a:pt x="190861" y="10282"/>
                    <a:pt x="243068" y="62489"/>
                    <a:pt x="243068" y="126675"/>
                  </a:cubicBezTo>
                  <a:cubicBezTo>
                    <a:pt x="243068" y="161403"/>
                    <a:pt x="227773" y="192609"/>
                    <a:pt x="203585" y="213957"/>
                  </a:cubicBezTo>
                  <a:close/>
                </a:path>
              </a:pathLst>
            </a:custGeom>
            <a:solidFill>
              <a:srgbClr val="051336"/>
            </a:solidFill>
            <a:ln w="1284" cap="flat">
              <a:noFill/>
              <a:prstDash val="solid"/>
              <a:miter/>
            </a:ln>
          </p:spPr>
          <p:txBody>
            <a:bodyPr rtlCol="0" anchor="ctr"/>
            <a:lstStyle/>
            <a:p>
              <a:endParaRPr lang="en-US" sz="1800"/>
            </a:p>
          </p:txBody>
        </p:sp>
      </p:grpSp>
      <p:pic>
        <p:nvPicPr>
          <p:cNvPr id="11" name="Graphic 10">
            <a:extLst>
              <a:ext uri="{FF2B5EF4-FFF2-40B4-BE49-F238E27FC236}">
                <a16:creationId xmlns:a16="http://schemas.microsoft.com/office/drawing/2014/main" id="{2AF24338-8FB7-52EB-8AD7-A210682D2EC3}"/>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04436678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Address Endcap">
    <p:bg>
      <p:bgPr>
        <a:solidFill>
          <a:schemeClr val="accent1"/>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E639C78F-6E57-F7B6-8464-E7C3FEB13E2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670308" y="4611353"/>
            <a:ext cx="1317627" cy="287482"/>
          </a:xfrm>
          <a:prstGeom prst="rect">
            <a:avLst/>
          </a:prstGeom>
        </p:spPr>
      </p:pic>
      <p:sp>
        <p:nvSpPr>
          <p:cNvPr id="27" name="Text Placeholder 25">
            <a:extLst>
              <a:ext uri="{FF2B5EF4-FFF2-40B4-BE49-F238E27FC236}">
                <a16:creationId xmlns:a16="http://schemas.microsoft.com/office/drawing/2014/main" id="{9839A454-277A-DED1-CF99-3781E02B7032}"/>
              </a:ext>
            </a:extLst>
          </p:cNvPr>
          <p:cNvSpPr>
            <a:spLocks noGrp="1"/>
          </p:cNvSpPr>
          <p:nvPr>
            <p:ph type="body" sz="quarter" idx="29" hasCustomPrompt="1"/>
          </p:nvPr>
        </p:nvSpPr>
        <p:spPr>
          <a:xfrm>
            <a:off x="9670305" y="5134570"/>
            <a:ext cx="1828755" cy="923330"/>
          </a:xfrm>
        </p:spPr>
        <p:txBody>
          <a:bodyPr>
            <a:noAutofit/>
          </a:bodyPr>
          <a:lstStyle>
            <a:lvl1pPr algn="l">
              <a:lnSpc>
                <a:spcPct val="100000"/>
              </a:lnSpc>
              <a:spcBef>
                <a:spcPts val="0"/>
              </a:spcBef>
              <a:defRPr sz="1000" b="0">
                <a:solidFill>
                  <a:schemeClr val="bg1"/>
                </a:solidFill>
              </a:defRPr>
            </a:lvl1pPr>
          </a:lstStyle>
          <a:p>
            <a:pPr algn="l">
              <a:lnSpc>
                <a:spcPct val="100000"/>
              </a:lnSpc>
              <a:spcBef>
                <a:spcPts val="0"/>
              </a:spcBef>
            </a:pPr>
            <a:r>
              <a:rPr lang="en-US" sz="1000" baseline="0">
                <a:solidFill>
                  <a:schemeClr val="bg1"/>
                </a:solidFill>
                <a:effectLst/>
                <a:latin typeface="Arial" charset="0"/>
              </a:rPr>
              <a:t>Address Line 1</a:t>
            </a:r>
          </a:p>
          <a:p>
            <a:pPr algn="l">
              <a:lnSpc>
                <a:spcPct val="100000"/>
              </a:lnSpc>
              <a:spcBef>
                <a:spcPts val="0"/>
              </a:spcBef>
            </a:pPr>
            <a:r>
              <a:rPr lang="en-US" sz="1000" baseline="0">
                <a:solidFill>
                  <a:schemeClr val="bg1"/>
                </a:solidFill>
                <a:effectLst/>
                <a:latin typeface="Arial" charset="0"/>
              </a:rPr>
              <a:t>Address Line 2</a:t>
            </a:r>
          </a:p>
          <a:p>
            <a:pPr algn="l">
              <a:lnSpc>
                <a:spcPct val="100000"/>
              </a:lnSpc>
              <a:spcBef>
                <a:spcPts val="0"/>
              </a:spcBef>
            </a:pPr>
            <a:endParaRPr lang="en-US" sz="1000" baseline="0">
              <a:solidFill>
                <a:schemeClr val="bg1"/>
              </a:solidFill>
              <a:effectLst/>
              <a:latin typeface="Arial" charset="0"/>
            </a:endParaRPr>
          </a:p>
          <a:p>
            <a:pPr algn="l">
              <a:lnSpc>
                <a:spcPct val="100000"/>
              </a:lnSpc>
              <a:spcBef>
                <a:spcPts val="0"/>
              </a:spcBef>
            </a:pPr>
            <a:r>
              <a:rPr lang="en-US" sz="1000" baseline="0">
                <a:solidFill>
                  <a:schemeClr val="bg1"/>
                </a:solidFill>
                <a:effectLst/>
                <a:latin typeface="Arial" charset="0"/>
              </a:rPr>
              <a:t>Phone</a:t>
            </a:r>
          </a:p>
          <a:p>
            <a:pPr algn="l">
              <a:lnSpc>
                <a:spcPct val="100000"/>
              </a:lnSpc>
              <a:spcBef>
                <a:spcPts val="0"/>
              </a:spcBef>
            </a:pPr>
            <a:endParaRPr lang="en-US" sz="1000" baseline="0">
              <a:solidFill>
                <a:schemeClr val="bg1"/>
              </a:solidFill>
              <a:effectLst/>
              <a:latin typeface="Arial" charset="0"/>
            </a:endParaRPr>
          </a:p>
          <a:p>
            <a:pPr algn="l">
              <a:lnSpc>
                <a:spcPct val="100000"/>
              </a:lnSpc>
              <a:spcBef>
                <a:spcPts val="0"/>
              </a:spcBef>
            </a:pPr>
            <a:r>
              <a:rPr lang="en-US" sz="1000" baseline="0" err="1">
                <a:solidFill>
                  <a:schemeClr val="bg1"/>
                </a:solidFill>
                <a:effectLst/>
                <a:latin typeface="Arial" charset="0"/>
              </a:rPr>
              <a:t>teneo.com</a:t>
            </a:r>
            <a:endParaRPr lang="en-US" sz="1000">
              <a:solidFill>
                <a:schemeClr val="bg1"/>
              </a:solidFill>
              <a:effectLst/>
              <a:latin typeface="Arial" charset="0"/>
            </a:endParaRPr>
          </a:p>
        </p:txBody>
      </p:sp>
    </p:spTree>
    <p:extLst>
      <p:ext uri="{BB962C8B-B14F-4D97-AF65-F5344CB8AC3E}">
        <p14:creationId xmlns:p14="http://schemas.microsoft.com/office/powerpoint/2010/main" val="379605256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Dark Blank">
    <p:bg>
      <p:bgPr>
        <a:solidFill>
          <a:schemeClr val="accent1"/>
        </a:solid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3" name="Graphic 2">
            <a:extLst>
              <a:ext uri="{FF2B5EF4-FFF2-40B4-BE49-F238E27FC236}">
                <a16:creationId xmlns:a16="http://schemas.microsoft.com/office/drawing/2014/main" id="{E639C78F-6E57-F7B6-8464-E7C3FEB13E2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419757012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2" name="Graphic 1">
            <a:extLst>
              <a:ext uri="{FF2B5EF4-FFF2-40B4-BE49-F238E27FC236}">
                <a16:creationId xmlns:a16="http://schemas.microsoft.com/office/drawing/2014/main" id="{81340C24-7C7D-4A3A-6E4D-409E9804DBA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01430593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Disclaimer">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2" name="Graphic 1">
            <a:extLst>
              <a:ext uri="{FF2B5EF4-FFF2-40B4-BE49-F238E27FC236}">
                <a16:creationId xmlns:a16="http://schemas.microsoft.com/office/drawing/2014/main" id="{81340C24-7C7D-4A3A-6E4D-409E9804DBA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7" name="Text Placeholder 8">
            <a:extLst>
              <a:ext uri="{FF2B5EF4-FFF2-40B4-BE49-F238E27FC236}">
                <a16:creationId xmlns:a16="http://schemas.microsoft.com/office/drawing/2014/main" id="{834F211B-FFC7-4243-BA41-59C4FF77128D}"/>
              </a:ext>
            </a:extLst>
          </p:cNvPr>
          <p:cNvSpPr txBox="1">
            <a:spLocks/>
          </p:cNvSpPr>
          <p:nvPr userDrawn="1"/>
        </p:nvSpPr>
        <p:spPr>
          <a:xfrm>
            <a:off x="695723" y="1530043"/>
            <a:ext cx="10803336" cy="3811905"/>
          </a:xfrm>
          <a:prstGeom prst="rect">
            <a:avLst/>
          </a:prstGeom>
        </p:spPr>
        <p:txBody>
          <a:bodyPr lIns="0" tIns="0" rIns="0" bIns="0"/>
          <a:lstStyle>
            <a:lvl1pPr marL="0" indent="0" algn="l" defTabSz="914400" rtl="0" eaLnBrk="1" latinLnBrk="0" hangingPunct="1">
              <a:lnSpc>
                <a:spcPct val="100000"/>
              </a:lnSpc>
              <a:spcBef>
                <a:spcPts val="900"/>
              </a:spcBef>
              <a:buFontTx/>
              <a:buNone/>
              <a:defRPr sz="1200" kern="1200">
                <a:solidFill>
                  <a:schemeClr val="tx1"/>
                </a:solidFill>
                <a:latin typeface="+mn-lt"/>
                <a:ea typeface="+mn-ea"/>
                <a:cs typeface="+mn-cs"/>
              </a:defRPr>
            </a:lvl1pPr>
            <a:lvl2pPr marL="365760"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2pPr>
            <a:lvl3pPr marL="566928"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3pPr>
            <a:lvl4pPr marL="768096"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4pPr>
            <a:lvl5pPr marL="969264"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100">
                <a:solidFill>
                  <a:schemeClr val="tx2"/>
                </a:solidFill>
              </a:rPr>
              <a:t>© </a:t>
            </a:r>
            <a:fld id="{0AA989D5-84D2-174B-ACF6-FDC35A7B35D4}" type="datetimeyyyy">
              <a:rPr lang="en-US" sz="1100" smtClean="0">
                <a:solidFill>
                  <a:schemeClr val="tx2"/>
                </a:solidFill>
              </a:rPr>
              <a:t>2025</a:t>
            </a:fld>
            <a:r>
              <a:rPr lang="en-US" sz="1100">
                <a:solidFill>
                  <a:schemeClr val="tx2"/>
                </a:solidFill>
              </a:rPr>
              <a:t> Teneo. All rights reserved. This material was produced by Teneo for use solely by the recipient. This communication is intended as general background research and is not intended to constitute advice on any particular commercial investment or trade matter or issue and should not be relied upon for such purposes. The views expressed here represent opinions as of this date and are subject to change without notice. The information has been obtained from sources believed to be reliable but no guarantees can be given as to its accuracy, completeness or reliability. No part of this publication may be reproduced, stored in a retrieval system, or transmitted in any form or by any means, electronic or otherwise, without the prior consent of Teneo.</a:t>
            </a:r>
          </a:p>
          <a:p>
            <a:r>
              <a:rPr lang="en-US" sz="1100">
                <a:solidFill>
                  <a:schemeClr val="tx2"/>
                </a:solidFill>
              </a:rPr>
              <a:t>Teneo refers to Teneo Holdings LLC and its affiliates.</a:t>
            </a:r>
          </a:p>
        </p:txBody>
      </p:sp>
      <p:sp>
        <p:nvSpPr>
          <p:cNvPr id="8" name="TextBox 7">
            <a:extLst>
              <a:ext uri="{FF2B5EF4-FFF2-40B4-BE49-F238E27FC236}">
                <a16:creationId xmlns:a16="http://schemas.microsoft.com/office/drawing/2014/main" id="{A0908654-62CB-4BE3-BB8D-B929EC74EE12}"/>
              </a:ext>
            </a:extLst>
          </p:cNvPr>
          <p:cNvSpPr txBox="1"/>
          <p:nvPr userDrawn="1"/>
        </p:nvSpPr>
        <p:spPr>
          <a:xfrm>
            <a:off x="685801" y="802118"/>
            <a:ext cx="6097508" cy="276999"/>
          </a:xfrm>
          <a:prstGeom prst="rect">
            <a:avLst/>
          </a:prstGeom>
          <a:noFill/>
        </p:spPr>
        <p:txBody>
          <a:bodyPr wrap="square" lIns="0" tIns="0" rIns="0" bIns="0">
            <a:spAutoFit/>
          </a:bodyPr>
          <a:lstStyle/>
          <a:p>
            <a:r>
              <a:rPr lang="en-US" sz="1800" b="1"/>
              <a:t>Notice and Disclaimer</a:t>
            </a:r>
          </a:p>
        </p:txBody>
      </p:sp>
      <p:sp>
        <p:nvSpPr>
          <p:cNvPr id="10" name="TextBox 9">
            <a:extLst>
              <a:ext uri="{FF2B5EF4-FFF2-40B4-BE49-F238E27FC236}">
                <a16:creationId xmlns:a16="http://schemas.microsoft.com/office/drawing/2014/main" id="{6F9869D6-6B6A-40E8-B9A6-E9B24CB7F1B5}"/>
              </a:ext>
            </a:extLst>
          </p:cNvPr>
          <p:cNvSpPr txBox="1"/>
          <p:nvPr userDrawn="1"/>
        </p:nvSpPr>
        <p:spPr>
          <a:xfrm>
            <a:off x="685801" y="537515"/>
            <a:ext cx="6097508" cy="184666"/>
          </a:xfrm>
          <a:prstGeom prst="rect">
            <a:avLst/>
          </a:prstGeom>
          <a:noFill/>
        </p:spPr>
        <p:txBody>
          <a:bodyPr wrap="square" lIns="0" tIns="0" rIns="0" bIns="0">
            <a:spAutoFit/>
          </a:bodyPr>
          <a:lstStyle/>
          <a:p>
            <a:r>
              <a:rPr lang="en-US" sz="1200" b="1" kern="1200">
                <a:solidFill>
                  <a:schemeClr val="bg1">
                    <a:lumMod val="65000"/>
                  </a:schemeClr>
                </a:solidFill>
                <a:latin typeface="+mn-lt"/>
                <a:ea typeface="+mn-ea"/>
                <a:cs typeface="+mn-cs"/>
              </a:rPr>
              <a:t>Disclaimer</a:t>
            </a:r>
          </a:p>
        </p:txBody>
      </p:sp>
    </p:spTree>
    <p:extLst>
      <p:ext uri="{BB962C8B-B14F-4D97-AF65-F5344CB8AC3E}">
        <p14:creationId xmlns:p14="http://schemas.microsoft.com/office/powerpoint/2010/main" val="264357489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ombstone - 8X">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7"/>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24" name="Picture 23">
            <a:extLst>
              <a:ext uri="{FF2B5EF4-FFF2-40B4-BE49-F238E27FC236}">
                <a16:creationId xmlns:a16="http://schemas.microsoft.com/office/drawing/2014/main" id="{E96F410C-D6D7-8674-EED2-9F694FF69B8B}"/>
              </a:ext>
            </a:extLst>
          </p:cNvPr>
          <p:cNvPicPr>
            <a:picLocks noChangeAspect="1"/>
          </p:cNvPicPr>
          <p:nvPr userDrawn="1"/>
        </p:nvPicPr>
        <p:blipFill>
          <a:blip r:embed="rId2"/>
          <a:stretch>
            <a:fillRect/>
          </a:stretch>
        </p:blipFill>
        <p:spPr>
          <a:xfrm>
            <a:off x="685802" y="6175759"/>
            <a:ext cx="882103" cy="192023"/>
          </a:xfrm>
          <a:prstGeom prst="rect">
            <a:avLst/>
          </a:prstGeom>
        </p:spPr>
      </p:pic>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1" y="537515"/>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7" name="Round Diagonal Corner Rectangle 6">
            <a:extLst>
              <a:ext uri="{FF2B5EF4-FFF2-40B4-BE49-F238E27FC236}">
                <a16:creationId xmlns:a16="http://schemas.microsoft.com/office/drawing/2014/main" id="{428428C3-1207-BD09-E240-3E6A75EAF16B}"/>
              </a:ext>
            </a:extLst>
          </p:cNvPr>
          <p:cNvSpPr/>
          <p:nvPr userDrawn="1"/>
        </p:nvSpPr>
        <p:spPr>
          <a:xfrm>
            <a:off x="695723" y="409405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8" name="Round Diagonal Corner Rectangle 7">
            <a:extLst>
              <a:ext uri="{FF2B5EF4-FFF2-40B4-BE49-F238E27FC236}">
                <a16:creationId xmlns:a16="http://schemas.microsoft.com/office/drawing/2014/main" id="{90B224B7-5EA0-632B-59EE-0074FA788EC6}"/>
              </a:ext>
            </a:extLst>
          </p:cNvPr>
          <p:cNvSpPr/>
          <p:nvPr userDrawn="1"/>
        </p:nvSpPr>
        <p:spPr>
          <a:xfrm>
            <a:off x="3457708" y="409405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9" name="Round Diagonal Corner Rectangle 8">
            <a:extLst>
              <a:ext uri="{FF2B5EF4-FFF2-40B4-BE49-F238E27FC236}">
                <a16:creationId xmlns:a16="http://schemas.microsoft.com/office/drawing/2014/main" id="{0814DA4E-CF28-6395-33E5-0CD653B23E74}"/>
              </a:ext>
            </a:extLst>
          </p:cNvPr>
          <p:cNvSpPr/>
          <p:nvPr userDrawn="1"/>
        </p:nvSpPr>
        <p:spPr>
          <a:xfrm>
            <a:off x="6219695" y="409405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10" name="Round Diagonal Corner Rectangle 9">
            <a:extLst>
              <a:ext uri="{FF2B5EF4-FFF2-40B4-BE49-F238E27FC236}">
                <a16:creationId xmlns:a16="http://schemas.microsoft.com/office/drawing/2014/main" id="{1F80C8F4-FCB6-FE78-7B96-625BDB526B31}"/>
              </a:ext>
            </a:extLst>
          </p:cNvPr>
          <p:cNvSpPr/>
          <p:nvPr userDrawn="1"/>
        </p:nvSpPr>
        <p:spPr>
          <a:xfrm>
            <a:off x="8981679" y="409405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11" name="Round Diagonal Corner Rectangle 10">
            <a:extLst>
              <a:ext uri="{FF2B5EF4-FFF2-40B4-BE49-F238E27FC236}">
                <a16:creationId xmlns:a16="http://schemas.microsoft.com/office/drawing/2014/main" id="{9813D943-B6A7-A8B6-1A4A-4855A2443F9C}"/>
              </a:ext>
            </a:extLst>
          </p:cNvPr>
          <p:cNvSpPr/>
          <p:nvPr userDrawn="1"/>
        </p:nvSpPr>
        <p:spPr>
          <a:xfrm>
            <a:off x="695723" y="213360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12" name="Round Diagonal Corner Rectangle 11">
            <a:extLst>
              <a:ext uri="{FF2B5EF4-FFF2-40B4-BE49-F238E27FC236}">
                <a16:creationId xmlns:a16="http://schemas.microsoft.com/office/drawing/2014/main" id="{B708874B-F627-8104-C1E6-32F592DB3EAD}"/>
              </a:ext>
            </a:extLst>
          </p:cNvPr>
          <p:cNvSpPr/>
          <p:nvPr userDrawn="1"/>
        </p:nvSpPr>
        <p:spPr>
          <a:xfrm>
            <a:off x="3457708" y="213360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13" name="Round Diagonal Corner Rectangle 12">
            <a:extLst>
              <a:ext uri="{FF2B5EF4-FFF2-40B4-BE49-F238E27FC236}">
                <a16:creationId xmlns:a16="http://schemas.microsoft.com/office/drawing/2014/main" id="{8B9C4901-CEF5-2A24-A2D8-A373CBC6EEDA}"/>
              </a:ext>
            </a:extLst>
          </p:cNvPr>
          <p:cNvSpPr/>
          <p:nvPr userDrawn="1"/>
        </p:nvSpPr>
        <p:spPr>
          <a:xfrm>
            <a:off x="6219695" y="213360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14" name="Round Diagonal Corner Rectangle 13">
            <a:extLst>
              <a:ext uri="{FF2B5EF4-FFF2-40B4-BE49-F238E27FC236}">
                <a16:creationId xmlns:a16="http://schemas.microsoft.com/office/drawing/2014/main" id="{632BEF7D-35A2-234A-0800-41B9DE6970B9}"/>
              </a:ext>
            </a:extLst>
          </p:cNvPr>
          <p:cNvSpPr/>
          <p:nvPr userDrawn="1"/>
        </p:nvSpPr>
        <p:spPr>
          <a:xfrm>
            <a:off x="8981679" y="213360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21183"/>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5" y="2513205"/>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28" name="Text Placeholder 3">
            <a:extLst>
              <a:ext uri="{FF2B5EF4-FFF2-40B4-BE49-F238E27FC236}">
                <a16:creationId xmlns:a16="http://schemas.microsoft.com/office/drawing/2014/main" id="{4B24A261-80CF-21C9-7C05-3A31D9666276}"/>
              </a:ext>
            </a:extLst>
          </p:cNvPr>
          <p:cNvSpPr>
            <a:spLocks noGrp="1"/>
          </p:cNvSpPr>
          <p:nvPr>
            <p:ph type="body" sz="quarter" idx="16" hasCustomPrompt="1"/>
          </p:nvPr>
        </p:nvSpPr>
        <p:spPr>
          <a:xfrm>
            <a:off x="4607163" y="2321183"/>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32" name="Text Placeholder 18">
            <a:extLst>
              <a:ext uri="{FF2B5EF4-FFF2-40B4-BE49-F238E27FC236}">
                <a16:creationId xmlns:a16="http://schemas.microsoft.com/office/drawing/2014/main" id="{BB715E79-1A2F-134E-062F-BDD4D20737D5}"/>
              </a:ext>
            </a:extLst>
          </p:cNvPr>
          <p:cNvSpPr>
            <a:spLocks noGrp="1"/>
          </p:cNvSpPr>
          <p:nvPr>
            <p:ph type="body" sz="quarter" idx="17" hasCustomPrompt="1"/>
          </p:nvPr>
        </p:nvSpPr>
        <p:spPr>
          <a:xfrm>
            <a:off x="4607266" y="2513205"/>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33" name="Text Placeholder 3">
            <a:extLst>
              <a:ext uri="{FF2B5EF4-FFF2-40B4-BE49-F238E27FC236}">
                <a16:creationId xmlns:a16="http://schemas.microsoft.com/office/drawing/2014/main" id="{CBB97D1F-D34F-17FA-E9A0-FD9C83BC2782}"/>
              </a:ext>
            </a:extLst>
          </p:cNvPr>
          <p:cNvSpPr>
            <a:spLocks noGrp="1"/>
          </p:cNvSpPr>
          <p:nvPr>
            <p:ph type="body" sz="quarter" idx="18" hasCustomPrompt="1"/>
          </p:nvPr>
        </p:nvSpPr>
        <p:spPr>
          <a:xfrm>
            <a:off x="7368028" y="2321183"/>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37" name="Text Placeholder 18">
            <a:extLst>
              <a:ext uri="{FF2B5EF4-FFF2-40B4-BE49-F238E27FC236}">
                <a16:creationId xmlns:a16="http://schemas.microsoft.com/office/drawing/2014/main" id="{749B3CB2-029C-ADCC-49B2-1CFD7AE93040}"/>
              </a:ext>
            </a:extLst>
          </p:cNvPr>
          <p:cNvSpPr>
            <a:spLocks noGrp="1"/>
          </p:cNvSpPr>
          <p:nvPr>
            <p:ph type="body" sz="quarter" idx="19" hasCustomPrompt="1"/>
          </p:nvPr>
        </p:nvSpPr>
        <p:spPr>
          <a:xfrm>
            <a:off x="7368133" y="2513205"/>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38" name="Text Placeholder 3">
            <a:extLst>
              <a:ext uri="{FF2B5EF4-FFF2-40B4-BE49-F238E27FC236}">
                <a16:creationId xmlns:a16="http://schemas.microsoft.com/office/drawing/2014/main" id="{F96DD483-D8ED-20A3-97CC-587CD3BB92C3}"/>
              </a:ext>
            </a:extLst>
          </p:cNvPr>
          <p:cNvSpPr>
            <a:spLocks noGrp="1"/>
          </p:cNvSpPr>
          <p:nvPr>
            <p:ph type="body" sz="quarter" idx="20" hasCustomPrompt="1"/>
          </p:nvPr>
        </p:nvSpPr>
        <p:spPr>
          <a:xfrm>
            <a:off x="10128895" y="2321183"/>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42" name="Text Placeholder 18">
            <a:extLst>
              <a:ext uri="{FF2B5EF4-FFF2-40B4-BE49-F238E27FC236}">
                <a16:creationId xmlns:a16="http://schemas.microsoft.com/office/drawing/2014/main" id="{C13141F5-1AA1-B5A4-D845-DF1692C69BFE}"/>
              </a:ext>
            </a:extLst>
          </p:cNvPr>
          <p:cNvSpPr>
            <a:spLocks noGrp="1"/>
          </p:cNvSpPr>
          <p:nvPr>
            <p:ph type="body" sz="quarter" idx="21" hasCustomPrompt="1"/>
          </p:nvPr>
        </p:nvSpPr>
        <p:spPr>
          <a:xfrm>
            <a:off x="10128998" y="2513205"/>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43" name="Text Placeholder 3">
            <a:extLst>
              <a:ext uri="{FF2B5EF4-FFF2-40B4-BE49-F238E27FC236}">
                <a16:creationId xmlns:a16="http://schemas.microsoft.com/office/drawing/2014/main" id="{A7D5A0C8-11FE-6EB8-78D4-94598B7A77BA}"/>
              </a:ext>
            </a:extLst>
          </p:cNvPr>
          <p:cNvSpPr>
            <a:spLocks noGrp="1"/>
          </p:cNvSpPr>
          <p:nvPr>
            <p:ph type="body" sz="quarter" idx="22" hasCustomPrompt="1"/>
          </p:nvPr>
        </p:nvSpPr>
        <p:spPr>
          <a:xfrm>
            <a:off x="1844057" y="4277999"/>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47" name="Text Placeholder 18">
            <a:extLst>
              <a:ext uri="{FF2B5EF4-FFF2-40B4-BE49-F238E27FC236}">
                <a16:creationId xmlns:a16="http://schemas.microsoft.com/office/drawing/2014/main" id="{68F76CDB-4DFE-3CE4-CEFF-8F7A64FBE826}"/>
              </a:ext>
            </a:extLst>
          </p:cNvPr>
          <p:cNvSpPr>
            <a:spLocks noGrp="1"/>
          </p:cNvSpPr>
          <p:nvPr>
            <p:ph type="body" sz="quarter" idx="23" hasCustomPrompt="1"/>
          </p:nvPr>
        </p:nvSpPr>
        <p:spPr>
          <a:xfrm>
            <a:off x="1844162" y="4470021"/>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48" name="Text Placeholder 3">
            <a:extLst>
              <a:ext uri="{FF2B5EF4-FFF2-40B4-BE49-F238E27FC236}">
                <a16:creationId xmlns:a16="http://schemas.microsoft.com/office/drawing/2014/main" id="{D362BD77-7249-3667-CBF7-C930245AEC7C}"/>
              </a:ext>
            </a:extLst>
          </p:cNvPr>
          <p:cNvSpPr>
            <a:spLocks noGrp="1"/>
          </p:cNvSpPr>
          <p:nvPr>
            <p:ph type="body" sz="quarter" idx="24" hasCustomPrompt="1"/>
          </p:nvPr>
        </p:nvSpPr>
        <p:spPr>
          <a:xfrm>
            <a:off x="4614888" y="4277999"/>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52" name="Text Placeholder 18">
            <a:extLst>
              <a:ext uri="{FF2B5EF4-FFF2-40B4-BE49-F238E27FC236}">
                <a16:creationId xmlns:a16="http://schemas.microsoft.com/office/drawing/2014/main" id="{E747D75A-BB66-8155-E0DF-71D6FA766066}"/>
              </a:ext>
            </a:extLst>
          </p:cNvPr>
          <p:cNvSpPr>
            <a:spLocks noGrp="1"/>
          </p:cNvSpPr>
          <p:nvPr>
            <p:ph type="body" sz="quarter" idx="25" hasCustomPrompt="1"/>
          </p:nvPr>
        </p:nvSpPr>
        <p:spPr>
          <a:xfrm>
            <a:off x="4614993" y="4470021"/>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53" name="Text Placeholder 3">
            <a:extLst>
              <a:ext uri="{FF2B5EF4-FFF2-40B4-BE49-F238E27FC236}">
                <a16:creationId xmlns:a16="http://schemas.microsoft.com/office/drawing/2014/main" id="{2F1C75F3-2301-BD27-B653-65DD07449929}"/>
              </a:ext>
            </a:extLst>
          </p:cNvPr>
          <p:cNvSpPr>
            <a:spLocks noGrp="1"/>
          </p:cNvSpPr>
          <p:nvPr>
            <p:ph type="body" sz="quarter" idx="26" hasCustomPrompt="1"/>
          </p:nvPr>
        </p:nvSpPr>
        <p:spPr>
          <a:xfrm>
            <a:off x="7375755" y="4277999"/>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57" name="Text Placeholder 18">
            <a:extLst>
              <a:ext uri="{FF2B5EF4-FFF2-40B4-BE49-F238E27FC236}">
                <a16:creationId xmlns:a16="http://schemas.microsoft.com/office/drawing/2014/main" id="{48734540-4206-6748-8DBA-855BD0D6DF46}"/>
              </a:ext>
            </a:extLst>
          </p:cNvPr>
          <p:cNvSpPr>
            <a:spLocks noGrp="1"/>
          </p:cNvSpPr>
          <p:nvPr>
            <p:ph type="body" sz="quarter" idx="27" hasCustomPrompt="1"/>
          </p:nvPr>
        </p:nvSpPr>
        <p:spPr>
          <a:xfrm>
            <a:off x="7375858" y="4470021"/>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58" name="Text Placeholder 3">
            <a:extLst>
              <a:ext uri="{FF2B5EF4-FFF2-40B4-BE49-F238E27FC236}">
                <a16:creationId xmlns:a16="http://schemas.microsoft.com/office/drawing/2014/main" id="{3D08A136-CFC5-E4DD-D0D1-07185FD309C0}"/>
              </a:ext>
            </a:extLst>
          </p:cNvPr>
          <p:cNvSpPr>
            <a:spLocks noGrp="1"/>
          </p:cNvSpPr>
          <p:nvPr>
            <p:ph type="body" sz="quarter" idx="28" hasCustomPrompt="1"/>
          </p:nvPr>
        </p:nvSpPr>
        <p:spPr>
          <a:xfrm>
            <a:off x="10136619" y="4277999"/>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62" name="Text Placeholder 18">
            <a:extLst>
              <a:ext uri="{FF2B5EF4-FFF2-40B4-BE49-F238E27FC236}">
                <a16:creationId xmlns:a16="http://schemas.microsoft.com/office/drawing/2014/main" id="{792DC8A4-8E1C-B294-87A1-FBD0C3F339EF}"/>
              </a:ext>
            </a:extLst>
          </p:cNvPr>
          <p:cNvSpPr>
            <a:spLocks noGrp="1"/>
          </p:cNvSpPr>
          <p:nvPr>
            <p:ph type="body" sz="quarter" idx="29" hasCustomPrompt="1"/>
          </p:nvPr>
        </p:nvSpPr>
        <p:spPr>
          <a:xfrm>
            <a:off x="10136725" y="4470021"/>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19692" y="804676"/>
            <a:ext cx="5279365" cy="725369"/>
          </a:xfrm>
        </p:spPr>
        <p:txBody>
          <a:bodyPr/>
          <a:lstStyle>
            <a:lvl1pPr marL="0" indent="0">
              <a:buNone/>
              <a:defRPr lang="en-US" sz="875" b="1" kern="1200" dirty="0">
                <a:solidFill>
                  <a:schemeClr val="accent4">
                    <a:lumMod val="50000"/>
                  </a:schemeClr>
                </a:solidFill>
                <a:latin typeface="+mn-lt"/>
                <a:ea typeface="+mn-ea"/>
                <a:cs typeface="+mn-cs"/>
              </a:defRPr>
            </a:lvl1pPr>
            <a:lvl2pPr marL="332824" indent="0">
              <a:buNone/>
              <a:defRPr sz="1456">
                <a:solidFill>
                  <a:schemeClr val="tx1">
                    <a:tint val="75000"/>
                  </a:schemeClr>
                </a:solidFill>
              </a:defRPr>
            </a:lvl2pPr>
            <a:lvl3pPr marL="665649" indent="0">
              <a:buNone/>
              <a:defRPr sz="1309">
                <a:solidFill>
                  <a:schemeClr val="tx1">
                    <a:tint val="75000"/>
                  </a:schemeClr>
                </a:solidFill>
              </a:defRPr>
            </a:lvl3pPr>
            <a:lvl4pPr marL="998472" indent="0">
              <a:buNone/>
              <a:defRPr sz="1165">
                <a:solidFill>
                  <a:schemeClr val="tx1">
                    <a:tint val="75000"/>
                  </a:schemeClr>
                </a:solidFill>
              </a:defRPr>
            </a:lvl4pPr>
            <a:lvl5pPr marL="1331297" indent="0">
              <a:buNone/>
              <a:defRPr sz="1165">
                <a:solidFill>
                  <a:schemeClr val="tx1">
                    <a:tint val="75000"/>
                  </a:schemeClr>
                </a:solidFill>
              </a:defRPr>
            </a:lvl5pPr>
            <a:lvl6pPr marL="1664121" indent="0">
              <a:buNone/>
              <a:defRPr sz="1165">
                <a:solidFill>
                  <a:schemeClr val="tx1">
                    <a:tint val="75000"/>
                  </a:schemeClr>
                </a:solidFill>
              </a:defRPr>
            </a:lvl6pPr>
            <a:lvl7pPr marL="1996945" indent="0">
              <a:buNone/>
              <a:defRPr sz="1165">
                <a:solidFill>
                  <a:schemeClr val="tx1">
                    <a:tint val="75000"/>
                  </a:schemeClr>
                </a:solidFill>
              </a:defRPr>
            </a:lvl7pPr>
            <a:lvl8pPr marL="2329768" indent="0">
              <a:buNone/>
              <a:defRPr sz="1165">
                <a:solidFill>
                  <a:schemeClr val="tx1">
                    <a:tint val="75000"/>
                  </a:schemeClr>
                </a:solidFill>
              </a:defRPr>
            </a:lvl8pPr>
            <a:lvl9pPr marL="2662593" indent="0">
              <a:buNone/>
              <a:defRPr sz="1165">
                <a:solidFill>
                  <a:schemeClr val="tx1">
                    <a:tint val="75000"/>
                  </a:schemeClr>
                </a:solidFill>
              </a:defRPr>
            </a:lvl9pPr>
          </a:lstStyle>
          <a:p>
            <a:pPr marL="0" lvl="0" indent="0" algn="l" defTabSz="665649" rtl="0" eaLnBrk="1" latinLnBrk="0" hangingPunct="1">
              <a:lnSpc>
                <a:spcPct val="100000"/>
              </a:lnSpc>
              <a:spcBef>
                <a:spcPts val="656"/>
              </a:spcBef>
              <a:buFontTx/>
              <a:buNone/>
            </a:pPr>
            <a:r>
              <a:rPr lang="en-US"/>
              <a:t>Click to edit Master text styles</a:t>
            </a:r>
          </a:p>
        </p:txBody>
      </p:sp>
    </p:spTree>
    <p:extLst>
      <p:ext uri="{BB962C8B-B14F-4D97-AF65-F5344CB8AC3E}">
        <p14:creationId xmlns:p14="http://schemas.microsoft.com/office/powerpoint/2010/main" val="412419758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pic>
        <p:nvPicPr>
          <p:cNvPr id="8" name="Google Shape;16;p31">
            <a:extLst>
              <a:ext uri="{FF2B5EF4-FFF2-40B4-BE49-F238E27FC236}">
                <a16:creationId xmlns:a16="http://schemas.microsoft.com/office/drawing/2014/main" id="{2A13E01A-05ED-AAB6-62A2-E986552E63DB}"/>
              </a:ext>
            </a:extLst>
          </p:cNvPr>
          <p:cNvPicPr preferRelativeResize="0"/>
          <p:nvPr userDrawn="1"/>
        </p:nvPicPr>
        <p:blipFill rotWithShape="1">
          <a:blip r:embed="rId2">
            <a:alphaModFix/>
          </a:blip>
          <a:srcRect/>
          <a:stretch/>
        </p:blipFill>
        <p:spPr>
          <a:xfrm>
            <a:off x="695371" y="6118922"/>
            <a:ext cx="886495" cy="190599"/>
          </a:xfrm>
          <a:prstGeom prst="rect">
            <a:avLst/>
          </a:prstGeom>
          <a:noFill/>
          <a:ln>
            <a:noFill/>
          </a:ln>
        </p:spPr>
      </p:pic>
      <p:sp>
        <p:nvSpPr>
          <p:cNvPr id="13" name="Text Placeholder 12">
            <a:extLst>
              <a:ext uri="{FF2B5EF4-FFF2-40B4-BE49-F238E27FC236}">
                <a16:creationId xmlns:a16="http://schemas.microsoft.com/office/drawing/2014/main" id="{7A43A8F0-962B-A1D1-3ED1-49ACABC86456}"/>
              </a:ext>
            </a:extLst>
          </p:cNvPr>
          <p:cNvSpPr>
            <a:spLocks noGrp="1"/>
          </p:cNvSpPr>
          <p:nvPr>
            <p:ph type="body" sz="quarter" idx="11" hasCustomPrompt="1"/>
          </p:nvPr>
        </p:nvSpPr>
        <p:spPr>
          <a:xfrm>
            <a:off x="695370" y="548483"/>
            <a:ext cx="2663999" cy="179307"/>
          </a:xfrm>
          <a:prstGeom prst="rect">
            <a:avLst/>
          </a:prstGeom>
        </p:spPr>
        <p:txBody>
          <a:bodyPr lIns="0" tIns="0" rIns="0" bIns="0" anchor="t">
            <a:normAutofit/>
          </a:bodyPr>
          <a:lstStyle>
            <a:lvl1pPr marL="0" indent="0">
              <a:buNone/>
              <a:defRPr sz="1200" b="1">
                <a:solidFill>
                  <a:schemeClr val="accent5"/>
                </a:solidFill>
              </a:defRPr>
            </a:lvl1pPr>
            <a:lvl2pPr marL="457166" indent="0">
              <a:buNone/>
              <a:defRPr>
                <a:solidFill>
                  <a:schemeClr val="accent3"/>
                </a:solidFill>
              </a:defRPr>
            </a:lvl2pPr>
            <a:lvl3pPr marL="914332" indent="0">
              <a:buNone/>
              <a:defRPr>
                <a:solidFill>
                  <a:schemeClr val="accent3"/>
                </a:solidFill>
              </a:defRPr>
            </a:lvl3pPr>
            <a:lvl4pPr marL="1371498" indent="0">
              <a:buNone/>
              <a:defRPr>
                <a:solidFill>
                  <a:schemeClr val="accent3"/>
                </a:solidFill>
              </a:defRPr>
            </a:lvl4pPr>
            <a:lvl5pPr marL="1828664" indent="0">
              <a:buNone/>
              <a:defRPr>
                <a:solidFill>
                  <a:schemeClr val="accent3"/>
                </a:solidFill>
              </a:defRPr>
            </a:lvl5pPr>
          </a:lstStyle>
          <a:p>
            <a:pPr lvl="0"/>
            <a:r>
              <a:rPr lang="en-US"/>
              <a:t>Metadata</a:t>
            </a:r>
            <a:endParaRPr lang="en-BR"/>
          </a:p>
        </p:txBody>
      </p:sp>
      <p:sp>
        <p:nvSpPr>
          <p:cNvPr id="15" name="Text Placeholder 14">
            <a:extLst>
              <a:ext uri="{FF2B5EF4-FFF2-40B4-BE49-F238E27FC236}">
                <a16:creationId xmlns:a16="http://schemas.microsoft.com/office/drawing/2014/main" id="{4CFA9453-C7B1-C4C8-6C6E-26BAC21CFD1C}"/>
              </a:ext>
            </a:extLst>
          </p:cNvPr>
          <p:cNvSpPr>
            <a:spLocks noGrp="1"/>
          </p:cNvSpPr>
          <p:nvPr>
            <p:ph type="body" sz="quarter" idx="12"/>
          </p:nvPr>
        </p:nvSpPr>
        <p:spPr>
          <a:xfrm>
            <a:off x="695370" y="820650"/>
            <a:ext cx="4800719" cy="578945"/>
          </a:xfrm>
          <a:prstGeom prst="rect">
            <a:avLst/>
          </a:prstGeom>
        </p:spPr>
        <p:txBody>
          <a:bodyPr lIns="0" tIns="0" rIns="0" bIns="0">
            <a:noAutofit/>
          </a:bodyPr>
          <a:lstStyle>
            <a:lvl1pPr marL="0" indent="0">
              <a:buNone/>
              <a:defRPr sz="2000" b="1" i="0">
                <a:solidFill>
                  <a:schemeClr val="tx2"/>
                </a:solidFill>
                <a:latin typeface="+mj-lt"/>
              </a:defRPr>
            </a:lvl1pPr>
            <a:lvl2pPr marL="457166" indent="0">
              <a:buNone/>
              <a:defRPr sz="4800" b="1" i="0">
                <a:solidFill>
                  <a:schemeClr val="tx2"/>
                </a:solidFill>
                <a:latin typeface="Cambria" panose="02040503050406030204" pitchFamily="18" charset="0"/>
              </a:defRPr>
            </a:lvl2pPr>
            <a:lvl3pPr marL="914332" indent="0">
              <a:buNone/>
              <a:defRPr sz="4800" b="1" i="0">
                <a:solidFill>
                  <a:schemeClr val="tx2"/>
                </a:solidFill>
                <a:latin typeface="Cambria" panose="02040503050406030204" pitchFamily="18" charset="0"/>
              </a:defRPr>
            </a:lvl3pPr>
            <a:lvl4pPr marL="1371498" indent="0">
              <a:buNone/>
              <a:defRPr sz="4800" b="1" i="0">
                <a:solidFill>
                  <a:schemeClr val="tx2"/>
                </a:solidFill>
                <a:latin typeface="Cambria" panose="02040503050406030204" pitchFamily="18" charset="0"/>
              </a:defRPr>
            </a:lvl4pPr>
            <a:lvl5pPr marL="1828664" indent="0">
              <a:buNone/>
              <a:defRPr sz="4800" b="1" i="0">
                <a:solidFill>
                  <a:schemeClr val="tx2"/>
                </a:solidFill>
                <a:latin typeface="Cambria" panose="02040503050406030204" pitchFamily="18" charset="0"/>
              </a:defRPr>
            </a:lvl5pPr>
          </a:lstStyle>
          <a:p>
            <a:pPr lvl="0"/>
            <a:endParaRPr lang="en-BR"/>
          </a:p>
        </p:txBody>
      </p:sp>
      <p:sp>
        <p:nvSpPr>
          <p:cNvPr id="9" name="Slide Number Placeholder 6">
            <a:extLst>
              <a:ext uri="{FF2B5EF4-FFF2-40B4-BE49-F238E27FC236}">
                <a16:creationId xmlns:a16="http://schemas.microsoft.com/office/drawing/2014/main" id="{C5EC797A-52AE-CCE0-65FE-A4F25DE1ACF8}"/>
              </a:ext>
            </a:extLst>
          </p:cNvPr>
          <p:cNvSpPr>
            <a:spLocks noGrp="1"/>
          </p:cNvSpPr>
          <p:nvPr>
            <p:ph type="sldNum" sz="quarter" idx="13"/>
          </p:nvPr>
        </p:nvSpPr>
        <p:spPr>
          <a:xfrm>
            <a:off x="11337432" y="6161399"/>
            <a:ext cx="327160" cy="190599"/>
          </a:xfrm>
          <a:prstGeom prst="rect">
            <a:avLst/>
          </a:prstGeom>
        </p:spPr>
        <p:txBody>
          <a:bodyPr lIns="0" tIns="0" rIns="0" bIns="0" anchor="t"/>
          <a:lstStyle>
            <a:lvl1pPr algn="l">
              <a:defRPr sz="1000">
                <a:solidFill>
                  <a:schemeClr val="accent3"/>
                </a:solidFill>
              </a:defRPr>
            </a:lvl1pPr>
          </a:lstStyle>
          <a:p>
            <a:fld id="{F8CE2BAC-7EE8-0847-A035-324EA072F669}" type="slidenum">
              <a:rPr lang="en-BR" smtClean="0"/>
              <a:pPr/>
              <a:t>‹nº›</a:t>
            </a:fld>
            <a:endParaRPr lang="en-BR"/>
          </a:p>
        </p:txBody>
      </p:sp>
      <p:sp>
        <p:nvSpPr>
          <p:cNvPr id="10" name="Text Placeholder 12">
            <a:extLst>
              <a:ext uri="{FF2B5EF4-FFF2-40B4-BE49-F238E27FC236}">
                <a16:creationId xmlns:a16="http://schemas.microsoft.com/office/drawing/2014/main" id="{B4C71ECF-71FD-73B9-F7F1-731840DA24E3}"/>
              </a:ext>
            </a:extLst>
          </p:cNvPr>
          <p:cNvSpPr>
            <a:spLocks noGrp="1"/>
          </p:cNvSpPr>
          <p:nvPr>
            <p:ph type="body" sz="quarter" idx="14" hasCustomPrompt="1"/>
          </p:nvPr>
        </p:nvSpPr>
        <p:spPr>
          <a:xfrm>
            <a:off x="8573058" y="6179687"/>
            <a:ext cx="2663999" cy="190599"/>
          </a:xfrm>
          <a:prstGeom prst="rect">
            <a:avLst/>
          </a:prstGeom>
        </p:spPr>
        <p:txBody>
          <a:bodyPr lIns="0" tIns="0" rIns="0" bIns="0" anchor="t">
            <a:normAutofit/>
          </a:bodyPr>
          <a:lstStyle>
            <a:lvl1pPr marL="0" indent="0" algn="r">
              <a:buNone/>
              <a:defRPr sz="1000" b="1">
                <a:solidFill>
                  <a:schemeClr val="tx2"/>
                </a:solidFill>
              </a:defRPr>
            </a:lvl1pPr>
            <a:lvl2pPr marL="457166" indent="0">
              <a:buNone/>
              <a:defRPr>
                <a:solidFill>
                  <a:schemeClr val="accent3"/>
                </a:solidFill>
              </a:defRPr>
            </a:lvl2pPr>
            <a:lvl3pPr marL="914332" indent="0">
              <a:buNone/>
              <a:defRPr>
                <a:solidFill>
                  <a:schemeClr val="accent3"/>
                </a:solidFill>
              </a:defRPr>
            </a:lvl3pPr>
            <a:lvl4pPr marL="1371498" indent="0">
              <a:buNone/>
              <a:defRPr>
                <a:solidFill>
                  <a:schemeClr val="accent3"/>
                </a:solidFill>
              </a:defRPr>
            </a:lvl4pPr>
            <a:lvl5pPr marL="1828664" indent="0">
              <a:buNone/>
              <a:defRPr>
                <a:solidFill>
                  <a:schemeClr val="accent3"/>
                </a:solidFill>
              </a:defRPr>
            </a:lvl5pPr>
          </a:lstStyle>
          <a:p>
            <a:pPr lvl="0"/>
            <a:r>
              <a:rPr lang="en-US"/>
              <a:t>Section 00 |</a:t>
            </a:r>
            <a:endParaRPr lang="en-BR"/>
          </a:p>
        </p:txBody>
      </p:sp>
      <p:sp>
        <p:nvSpPr>
          <p:cNvPr id="14" name="Text Placeholder 14">
            <a:extLst>
              <a:ext uri="{FF2B5EF4-FFF2-40B4-BE49-F238E27FC236}">
                <a16:creationId xmlns:a16="http://schemas.microsoft.com/office/drawing/2014/main" id="{5D0588C2-4B4F-9CAB-6BAF-F43C21F58704}"/>
              </a:ext>
            </a:extLst>
          </p:cNvPr>
          <p:cNvSpPr>
            <a:spLocks noGrp="1"/>
          </p:cNvSpPr>
          <p:nvPr>
            <p:ph type="body" sz="quarter" idx="15"/>
          </p:nvPr>
        </p:nvSpPr>
        <p:spPr>
          <a:xfrm>
            <a:off x="695370" y="2186784"/>
            <a:ext cx="4800719" cy="578945"/>
          </a:xfrm>
          <a:prstGeom prst="rect">
            <a:avLst/>
          </a:prstGeom>
        </p:spPr>
        <p:txBody>
          <a:bodyPr lIns="0" tIns="0" rIns="0" bIns="0">
            <a:noAutofit/>
          </a:bodyPr>
          <a:lstStyle>
            <a:lvl1pPr marL="0" indent="0">
              <a:buNone/>
              <a:defRPr sz="1200" b="1" i="0">
                <a:solidFill>
                  <a:schemeClr val="accent2"/>
                </a:solidFill>
                <a:latin typeface="+mj-lt"/>
              </a:defRPr>
            </a:lvl1pPr>
            <a:lvl2pPr marL="457166" indent="0">
              <a:buNone/>
              <a:defRPr sz="4800" b="1" i="0">
                <a:solidFill>
                  <a:schemeClr val="tx2"/>
                </a:solidFill>
                <a:latin typeface="Cambria" panose="02040503050406030204" pitchFamily="18" charset="0"/>
              </a:defRPr>
            </a:lvl2pPr>
            <a:lvl3pPr marL="914332" indent="0">
              <a:buNone/>
              <a:defRPr sz="4800" b="1" i="0">
                <a:solidFill>
                  <a:schemeClr val="tx2"/>
                </a:solidFill>
                <a:latin typeface="Cambria" panose="02040503050406030204" pitchFamily="18" charset="0"/>
              </a:defRPr>
            </a:lvl3pPr>
            <a:lvl4pPr marL="1371498" indent="0">
              <a:buNone/>
              <a:defRPr sz="4800" b="1" i="0">
                <a:solidFill>
                  <a:schemeClr val="tx2"/>
                </a:solidFill>
                <a:latin typeface="Cambria" panose="02040503050406030204" pitchFamily="18" charset="0"/>
              </a:defRPr>
            </a:lvl4pPr>
            <a:lvl5pPr marL="1828664" indent="0">
              <a:buNone/>
              <a:defRPr sz="4800" b="1" i="0">
                <a:solidFill>
                  <a:schemeClr val="tx2"/>
                </a:solidFill>
                <a:latin typeface="Cambria" panose="02040503050406030204" pitchFamily="18" charset="0"/>
              </a:defRPr>
            </a:lvl5pPr>
          </a:lstStyle>
          <a:p>
            <a:pPr lvl="0"/>
            <a:endParaRPr lang="en-BR"/>
          </a:p>
        </p:txBody>
      </p:sp>
      <p:pic>
        <p:nvPicPr>
          <p:cNvPr id="12" name="Picture 11">
            <a:extLst>
              <a:ext uri="{FF2B5EF4-FFF2-40B4-BE49-F238E27FC236}">
                <a16:creationId xmlns:a16="http://schemas.microsoft.com/office/drawing/2014/main" id="{330A7E91-B9D3-1A25-C58B-006DC4C90253}"/>
              </a:ext>
            </a:extLst>
          </p:cNvPr>
          <p:cNvPicPr>
            <a:picLocks noChangeAspect="1"/>
          </p:cNvPicPr>
          <p:nvPr userDrawn="1"/>
        </p:nvPicPr>
        <p:blipFill>
          <a:blip r:embed="rId3"/>
          <a:stretch>
            <a:fillRect/>
          </a:stretch>
        </p:blipFill>
        <p:spPr>
          <a:xfrm>
            <a:off x="695371" y="6116553"/>
            <a:ext cx="886495" cy="192966"/>
          </a:xfrm>
          <a:prstGeom prst="rect">
            <a:avLst/>
          </a:prstGeom>
        </p:spPr>
      </p:pic>
    </p:spTree>
    <p:extLst>
      <p:ext uri="{BB962C8B-B14F-4D97-AF65-F5344CB8AC3E}">
        <p14:creationId xmlns:p14="http://schemas.microsoft.com/office/powerpoint/2010/main" val="390337029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4A99F823-74C1-4A3B-A15D-67ED068324D3}"/>
              </a:ext>
            </a:extLst>
          </p:cNvPr>
          <p:cNvSpPr>
            <a:spLocks noGrp="1"/>
          </p:cNvSpPr>
          <p:nvPr>
            <p:ph type="title" hasCustomPrompt="1"/>
          </p:nvPr>
        </p:nvSpPr>
        <p:spPr/>
        <p:txBody>
          <a:bodyPr/>
          <a:lstStyle>
            <a:lvl1pPr>
              <a:defRPr/>
            </a:lvl1pPr>
          </a:lstStyle>
          <a:p>
            <a:r>
              <a:rPr lang="en-US"/>
              <a:t>Click to edit slide title</a:t>
            </a:r>
            <a:endParaRPr lang="en-GB"/>
          </a:p>
        </p:txBody>
      </p:sp>
    </p:spTree>
    <p:extLst>
      <p:ext uri="{BB962C8B-B14F-4D97-AF65-F5344CB8AC3E}">
        <p14:creationId xmlns:p14="http://schemas.microsoft.com/office/powerpoint/2010/main" val="17017771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Master Cover">
    <p:bg>
      <p:bgPr>
        <a:solidFill>
          <a:schemeClr val="accent1"/>
        </a:solidFill>
        <a:effectLst/>
      </p:bgPr>
    </p:bg>
    <p:spTree>
      <p:nvGrpSpPr>
        <p:cNvPr id="1" name=""/>
        <p:cNvGrpSpPr/>
        <p:nvPr/>
      </p:nvGrpSpPr>
      <p:grpSpPr>
        <a:xfrm>
          <a:off x="0" y="0"/>
          <a:ext cx="0" cy="0"/>
          <a:chOff x="0" y="0"/>
          <a:chExt cx="0" cy="0"/>
        </a:xfrm>
      </p:grpSpPr>
      <p:sp>
        <p:nvSpPr>
          <p:cNvPr id="26" name="Picture Placeholder 16">
            <a:extLst>
              <a:ext uri="{FF2B5EF4-FFF2-40B4-BE49-F238E27FC236}">
                <a16:creationId xmlns:a16="http://schemas.microsoft.com/office/drawing/2014/main" id="{28F04DF1-1F81-F444-7656-265569E3A5E9}"/>
              </a:ext>
            </a:extLst>
          </p:cNvPr>
          <p:cNvSpPr>
            <a:spLocks noGrp="1"/>
          </p:cNvSpPr>
          <p:nvPr>
            <p:ph type="pic" sz="quarter" idx="18"/>
          </p:nvPr>
        </p:nvSpPr>
        <p:spPr>
          <a:xfrm>
            <a:off x="6096001" y="-1"/>
            <a:ext cx="6096001" cy="6858001"/>
          </a:xfrm>
          <a:custGeom>
            <a:avLst/>
            <a:gdLst>
              <a:gd name="connsiteX0" fmla="*/ 0 w 11904196"/>
              <a:gd name="connsiteY0" fmla="*/ 0 h 13716001"/>
              <a:gd name="connsiteX1" fmla="*/ 11904196 w 11904196"/>
              <a:gd name="connsiteY1" fmla="*/ 0 h 13716001"/>
              <a:gd name="connsiteX2" fmla="*/ 11904196 w 11904196"/>
              <a:gd name="connsiteY2" fmla="*/ 13716001 h 13716001"/>
              <a:gd name="connsiteX3" fmla="*/ 1482072 w 11904196"/>
              <a:gd name="connsiteY3" fmla="*/ 13716001 h 13716001"/>
              <a:gd name="connsiteX4" fmla="*/ 0 w 11904196"/>
              <a:gd name="connsiteY4" fmla="*/ 12233929 h 13716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04196" h="13716001">
                <a:moveTo>
                  <a:pt x="0" y="0"/>
                </a:moveTo>
                <a:lnTo>
                  <a:pt x="11904196" y="0"/>
                </a:lnTo>
                <a:lnTo>
                  <a:pt x="11904196" y="13716001"/>
                </a:lnTo>
                <a:lnTo>
                  <a:pt x="1482072" y="13716001"/>
                </a:lnTo>
                <a:cubicBezTo>
                  <a:pt x="663546" y="13716001"/>
                  <a:pt x="0" y="13052455"/>
                  <a:pt x="0" y="12233929"/>
                </a:cubicBezTo>
                <a:close/>
              </a:path>
            </a:pathLst>
          </a:custGeom>
          <a:solidFill>
            <a:schemeClr val="accent6"/>
          </a:solidFill>
        </p:spPr>
        <p:txBody>
          <a:bodyPr wrap="square">
            <a:noAutofit/>
          </a:bodyPr>
          <a:lstStyle>
            <a:lvl1pPr>
              <a:defRPr sz="1600"/>
            </a:lvl1pPr>
          </a:lstStyle>
          <a:p>
            <a:r>
              <a:rPr lang="en-US"/>
              <a:t>Click icon to add picture</a:t>
            </a:r>
            <a:endParaRPr lang="en-BR"/>
          </a:p>
        </p:txBody>
      </p:sp>
      <p:sp>
        <p:nvSpPr>
          <p:cNvPr id="2" name="Title 1">
            <a:extLst>
              <a:ext uri="{FF2B5EF4-FFF2-40B4-BE49-F238E27FC236}">
                <a16:creationId xmlns:a16="http://schemas.microsoft.com/office/drawing/2014/main" id="{7B214FB8-FFF4-3FB6-D0B5-2ECF1CC31CEF}"/>
              </a:ext>
            </a:extLst>
          </p:cNvPr>
          <p:cNvSpPr>
            <a:spLocks noGrp="1"/>
          </p:cNvSpPr>
          <p:nvPr>
            <p:ph type="ctrTitle" hasCustomPrompt="1"/>
          </p:nvPr>
        </p:nvSpPr>
        <p:spPr>
          <a:xfrm>
            <a:off x="517525" y="2738356"/>
            <a:ext cx="4699667" cy="1255728"/>
          </a:xfrm>
        </p:spPr>
        <p:txBody>
          <a:bodyPr anchor="b" anchorCtr="0">
            <a:spAutoFit/>
          </a:bodyPr>
          <a:lstStyle>
            <a:lvl1pPr algn="l">
              <a:lnSpc>
                <a:spcPct val="85000"/>
              </a:lnSpc>
              <a:defRPr sz="4800" b="1" i="0">
                <a:solidFill>
                  <a:schemeClr val="bg1"/>
                </a:solidFill>
                <a:latin typeface="Cambria" panose="02040503050406030204" pitchFamily="18" charset="0"/>
              </a:defRPr>
            </a:lvl1pPr>
          </a:lstStyle>
          <a:p>
            <a:r>
              <a:rPr lang="en-US"/>
              <a:t>Presentation title</a:t>
            </a:r>
          </a:p>
        </p:txBody>
      </p:sp>
      <p:sp>
        <p:nvSpPr>
          <p:cNvPr id="3" name="Subtitle 2">
            <a:extLst>
              <a:ext uri="{FF2B5EF4-FFF2-40B4-BE49-F238E27FC236}">
                <a16:creationId xmlns:a16="http://schemas.microsoft.com/office/drawing/2014/main" id="{4A5A8BB2-FA82-4FB9-1602-063794DF07CF}"/>
              </a:ext>
            </a:extLst>
          </p:cNvPr>
          <p:cNvSpPr>
            <a:spLocks noGrp="1"/>
          </p:cNvSpPr>
          <p:nvPr>
            <p:ph type="subTitle" idx="1" hasCustomPrompt="1"/>
          </p:nvPr>
        </p:nvSpPr>
        <p:spPr>
          <a:xfrm>
            <a:off x="517525" y="4575304"/>
            <a:ext cx="4699667" cy="274603"/>
          </a:xfrm>
        </p:spPr>
        <p:txBody>
          <a:bodyPr/>
          <a:lstStyle>
            <a:lvl1pPr marL="0" indent="0" algn="l">
              <a:buNone/>
              <a:defRPr sz="1600">
                <a:solidFill>
                  <a:schemeClr val="bg1"/>
                </a:solidFill>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Client name</a:t>
            </a:r>
          </a:p>
        </p:txBody>
      </p:sp>
      <p:sp>
        <p:nvSpPr>
          <p:cNvPr id="28" name="Text Placeholder 27">
            <a:extLst>
              <a:ext uri="{FF2B5EF4-FFF2-40B4-BE49-F238E27FC236}">
                <a16:creationId xmlns:a16="http://schemas.microsoft.com/office/drawing/2014/main" id="{073938E6-49A6-E4BD-29FF-BC65666C203B}"/>
              </a:ext>
            </a:extLst>
          </p:cNvPr>
          <p:cNvSpPr>
            <a:spLocks noGrp="1"/>
          </p:cNvSpPr>
          <p:nvPr>
            <p:ph type="body" sz="quarter" idx="16" hasCustomPrompt="1"/>
          </p:nvPr>
        </p:nvSpPr>
        <p:spPr>
          <a:xfrm>
            <a:off x="517526" y="4849813"/>
            <a:ext cx="4699215" cy="334962"/>
          </a:xfrm>
        </p:spPr>
        <p:txBody>
          <a:bodyPr/>
          <a:lstStyle>
            <a:lvl1pPr>
              <a:defRPr sz="1000">
                <a:solidFill>
                  <a:schemeClr val="bg1"/>
                </a:solidFill>
              </a:defRPr>
            </a:lvl1pPr>
          </a:lstStyle>
          <a:p>
            <a:pPr lvl="0"/>
            <a:r>
              <a:rPr lang="en-US"/>
              <a:t>Date</a:t>
            </a:r>
          </a:p>
        </p:txBody>
      </p:sp>
      <p:sp>
        <p:nvSpPr>
          <p:cNvPr id="4" name="Text Placeholder 5">
            <a:extLst>
              <a:ext uri="{FF2B5EF4-FFF2-40B4-BE49-F238E27FC236}">
                <a16:creationId xmlns:a16="http://schemas.microsoft.com/office/drawing/2014/main" id="{8954181D-2386-7D23-6792-D082129487FF}"/>
              </a:ext>
            </a:extLst>
          </p:cNvPr>
          <p:cNvSpPr>
            <a:spLocks noGrp="1"/>
          </p:cNvSpPr>
          <p:nvPr>
            <p:ph type="body" sz="quarter" idx="19" hasCustomPrompt="1"/>
          </p:nvPr>
        </p:nvSpPr>
        <p:spPr>
          <a:xfrm>
            <a:off x="517526" y="4328955"/>
            <a:ext cx="2530215" cy="246221"/>
          </a:xfrm>
        </p:spPr>
        <p:txBody>
          <a:bodyPr wrap="square" anchor="b">
            <a:spAutoFit/>
          </a:bodyP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Presented to</a:t>
            </a:r>
          </a:p>
        </p:txBody>
      </p:sp>
      <p:pic>
        <p:nvPicPr>
          <p:cNvPr id="5" name="Graphic 4">
            <a:extLst>
              <a:ext uri="{FF2B5EF4-FFF2-40B4-BE49-F238E27FC236}">
                <a16:creationId xmlns:a16="http://schemas.microsoft.com/office/drawing/2014/main" id="{9D490410-661E-774F-6B8E-214DE4AABC3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5" y="6340477"/>
            <a:ext cx="877824" cy="191525"/>
          </a:xfrm>
          <a:prstGeom prst="rect">
            <a:avLst/>
          </a:prstGeom>
        </p:spPr>
      </p:pic>
      <p:sp>
        <p:nvSpPr>
          <p:cNvPr id="8" name="TextBox 7">
            <a:extLst>
              <a:ext uri="{FF2B5EF4-FFF2-40B4-BE49-F238E27FC236}">
                <a16:creationId xmlns:a16="http://schemas.microsoft.com/office/drawing/2014/main" id="{AE45D26F-9933-4792-A28C-041AF4A5484A}"/>
              </a:ext>
            </a:extLst>
          </p:cNvPr>
          <p:cNvSpPr txBox="1"/>
          <p:nvPr userDrawn="1"/>
        </p:nvSpPr>
        <p:spPr>
          <a:xfrm>
            <a:off x="517525" y="6550337"/>
            <a:ext cx="2010032" cy="123111"/>
          </a:xfrm>
          <a:prstGeom prst="rect">
            <a:avLst/>
          </a:prstGeom>
          <a:noFill/>
        </p:spPr>
        <p:txBody>
          <a:bodyPr wrap="square" lIns="0" tIns="0" rIns="0" bIns="0" rtlCol="0">
            <a:spAutoFit/>
          </a:bodyPr>
          <a:lstStyle/>
          <a:p>
            <a:pPr algn="l"/>
            <a:r>
              <a:rPr lang="en-GB" sz="800">
                <a:solidFill>
                  <a:schemeClr val="bg1"/>
                </a:solidFill>
              </a:rPr>
              <a:t>Strictly private and confidential</a:t>
            </a:r>
          </a:p>
        </p:txBody>
      </p:sp>
    </p:spTree>
    <p:extLst>
      <p:ext uri="{BB962C8B-B14F-4D97-AF65-F5344CB8AC3E}">
        <p14:creationId xmlns:p14="http://schemas.microsoft.com/office/powerpoint/2010/main" val="4815198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521208" y="701294"/>
            <a:ext cx="11160000" cy="557784"/>
          </a:xfrm>
        </p:spPr>
        <p:txBody>
          <a:bodyPr>
            <a:noAutofit/>
          </a:bodyPr>
          <a:lstStyle>
            <a:lvl1pPr>
              <a:defRPr/>
            </a:lvl1pPr>
          </a:lstStyle>
          <a:p>
            <a:r>
              <a:rPr lang="en-US"/>
              <a:t>Click to edit slide title</a:t>
            </a:r>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521208" y="329184"/>
            <a:ext cx="11160000"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5D8C7CDD-9C0F-F609-5E95-3ECE999BD4A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
        <p:nvSpPr>
          <p:cNvPr id="3" name="TextBox 2">
            <a:extLst>
              <a:ext uri="{FF2B5EF4-FFF2-40B4-BE49-F238E27FC236}">
                <a16:creationId xmlns:a16="http://schemas.microsoft.com/office/drawing/2014/main" id="{6249F096-22EB-2470-115E-61D249C47086}"/>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1878214713"/>
      </p:ext>
    </p:extLst>
  </p:cSld>
  <p:clrMapOvr>
    <a:masterClrMapping/>
  </p:clrMapOvr>
  <p:extLst>
    <p:ext uri="{DCECCB84-F9BA-43D5-87BE-67443E8EF086}">
      <p15:sldGuideLst xmlns:p15="http://schemas.microsoft.com/office/powerpoint/2012/main">
        <p15:guide id="1" pos="4969">
          <p15:clr>
            <a:srgbClr val="FBAE40"/>
          </p15:clr>
        </p15:guide>
        <p15:guide id="2" pos="5120">
          <p15:clr>
            <a:srgbClr val="FBAE40"/>
          </p15:clr>
        </p15:guide>
        <p15:guide id="3" pos="5273">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Table of Contents">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C296CA53-152F-184C-C0F3-BF845805F717}"/>
              </a:ext>
            </a:extLst>
          </p:cNvPr>
          <p:cNvPicPr>
            <a:picLocks noChangeAspect="1"/>
          </p:cNvPicPr>
          <p:nvPr userDrawn="1"/>
        </p:nvPicPr>
        <p:blipFill rotWithShape="1">
          <a:blip r:embed="rId2"/>
          <a:srcRect l="14760" t="5013" r="30988" b="5013"/>
          <a:stretch/>
        </p:blipFill>
        <p:spPr>
          <a:xfrm>
            <a:off x="517526" y="914400"/>
            <a:ext cx="5391151" cy="5029200"/>
          </a:xfrm>
          <a:prstGeom prst="round2DiagRect">
            <a:avLst>
              <a:gd name="adj1" fmla="val 16189"/>
              <a:gd name="adj2" fmla="val 0"/>
            </a:avLst>
          </a:prstGeom>
          <a:ln w="88900" cap="sq">
            <a:noFill/>
            <a:miter lim="800000"/>
          </a:ln>
          <a:effectLst/>
        </p:spPr>
      </p:pic>
      <p:sp>
        <p:nvSpPr>
          <p:cNvPr id="2" name="Title 1">
            <a:extLst>
              <a:ext uri="{FF2B5EF4-FFF2-40B4-BE49-F238E27FC236}">
                <a16:creationId xmlns:a16="http://schemas.microsoft.com/office/drawing/2014/main" id="{7B214FB8-FFF4-3FB6-D0B5-2ECF1CC31CEF}"/>
              </a:ext>
            </a:extLst>
          </p:cNvPr>
          <p:cNvSpPr>
            <a:spLocks noGrp="1"/>
          </p:cNvSpPr>
          <p:nvPr>
            <p:ph type="ctrTitle" hasCustomPrompt="1"/>
          </p:nvPr>
        </p:nvSpPr>
        <p:spPr>
          <a:xfrm>
            <a:off x="1006475" y="1399032"/>
            <a:ext cx="4009899" cy="1436658"/>
          </a:xfrm>
        </p:spPr>
        <p:txBody>
          <a:bodyPr anchor="t"/>
          <a:lstStyle>
            <a:lvl1pPr algn="l">
              <a:lnSpc>
                <a:spcPct val="85000"/>
              </a:lnSpc>
              <a:defRPr sz="4800" b="1" i="0">
                <a:solidFill>
                  <a:schemeClr val="accent1"/>
                </a:solidFill>
                <a:latin typeface="Cambria" panose="02040503050406030204" pitchFamily="18" charset="0"/>
              </a:defRPr>
            </a:lvl1pPr>
          </a:lstStyle>
          <a:p>
            <a:r>
              <a:rPr lang="en-US"/>
              <a:t>Table of contents</a:t>
            </a:r>
          </a:p>
        </p:txBody>
      </p:sp>
      <p:pic>
        <p:nvPicPr>
          <p:cNvPr id="3" name="Graphic 2">
            <a:extLst>
              <a:ext uri="{FF2B5EF4-FFF2-40B4-BE49-F238E27FC236}">
                <a16:creationId xmlns:a16="http://schemas.microsoft.com/office/drawing/2014/main" id="{D9A608CA-02FA-39AD-CD18-845A1624356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17526" y="6340477"/>
            <a:ext cx="882103" cy="192459"/>
          </a:xfrm>
          <a:prstGeom prst="rect">
            <a:avLst/>
          </a:prstGeom>
        </p:spPr>
      </p:pic>
    </p:spTree>
    <p:extLst>
      <p:ext uri="{BB962C8B-B14F-4D97-AF65-F5344CB8AC3E}">
        <p14:creationId xmlns:p14="http://schemas.microsoft.com/office/powerpoint/2010/main" val="386765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Reg. Map - America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1" y="805434"/>
            <a:ext cx="3130215" cy="553998"/>
          </a:xfrm>
        </p:spPr>
        <p:txBody>
          <a:bodyPr>
            <a:sp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706360"/>
            <a:ext cx="3130216" cy="1722641"/>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1" y="537514"/>
            <a:ext cx="3130889"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pic>
        <p:nvPicPr>
          <p:cNvPr id="102" name="Graphic 101">
            <a:extLst>
              <a:ext uri="{FF2B5EF4-FFF2-40B4-BE49-F238E27FC236}">
                <a16:creationId xmlns:a16="http://schemas.microsoft.com/office/drawing/2014/main" id="{1A593AB5-1EA7-18CE-F665-9EFDB1600783}"/>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008233" y="685800"/>
            <a:ext cx="7183768" cy="5372100"/>
          </a:xfrm>
          <a:prstGeom prst="rect">
            <a:avLst/>
          </a:prstGeom>
        </p:spPr>
      </p:pic>
      <p:grpSp>
        <p:nvGrpSpPr>
          <p:cNvPr id="103" name="Group 102">
            <a:extLst>
              <a:ext uri="{FF2B5EF4-FFF2-40B4-BE49-F238E27FC236}">
                <a16:creationId xmlns:a16="http://schemas.microsoft.com/office/drawing/2014/main" id="{0ADA0B4F-F3A6-73B1-4F37-5B6164D1CB91}"/>
              </a:ext>
            </a:extLst>
          </p:cNvPr>
          <p:cNvGrpSpPr/>
          <p:nvPr userDrawn="1"/>
        </p:nvGrpSpPr>
        <p:grpSpPr>
          <a:xfrm>
            <a:off x="6700360" y="3003117"/>
            <a:ext cx="830427" cy="251769"/>
            <a:chOff x="5295517" y="3372476"/>
            <a:chExt cx="1174946" cy="356220"/>
          </a:xfrm>
        </p:grpSpPr>
        <p:sp>
          <p:nvSpPr>
            <p:cNvPr id="104" name="Rectangle: Rounded Corners 41">
              <a:extLst>
                <a:ext uri="{FF2B5EF4-FFF2-40B4-BE49-F238E27FC236}">
                  <a16:creationId xmlns:a16="http://schemas.microsoft.com/office/drawing/2014/main" id="{DE9D11D6-B478-E326-959F-8309C2A9080A}"/>
                </a:ext>
              </a:extLst>
            </p:cNvPr>
            <p:cNvSpPr/>
            <p:nvPr/>
          </p:nvSpPr>
          <p:spPr>
            <a:xfrm>
              <a:off x="5295517" y="3372476"/>
              <a:ext cx="1174946"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05" name="Group 104">
              <a:extLst>
                <a:ext uri="{FF2B5EF4-FFF2-40B4-BE49-F238E27FC236}">
                  <a16:creationId xmlns:a16="http://schemas.microsoft.com/office/drawing/2014/main" id="{3FF0D99B-F04E-860A-A8FA-226C7584EFBE}"/>
                </a:ext>
              </a:extLst>
            </p:cNvPr>
            <p:cNvGrpSpPr/>
            <p:nvPr/>
          </p:nvGrpSpPr>
          <p:grpSpPr>
            <a:xfrm>
              <a:off x="6175094" y="3445267"/>
              <a:ext cx="210750" cy="210750"/>
              <a:chOff x="11625850" y="3330410"/>
              <a:chExt cx="279502" cy="279502"/>
            </a:xfrm>
          </p:grpSpPr>
          <p:sp>
            <p:nvSpPr>
              <p:cNvPr id="107" name="Oval 106">
                <a:extLst>
                  <a:ext uri="{FF2B5EF4-FFF2-40B4-BE49-F238E27FC236}">
                    <a16:creationId xmlns:a16="http://schemas.microsoft.com/office/drawing/2014/main" id="{7685B8C3-1917-61C6-7AB3-0E8238F1AE66}"/>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08" name="Oval 107">
                <a:extLst>
                  <a:ext uri="{FF2B5EF4-FFF2-40B4-BE49-F238E27FC236}">
                    <a16:creationId xmlns:a16="http://schemas.microsoft.com/office/drawing/2014/main" id="{C532FC48-1554-5CB1-0D98-DE4C6CF55AC3}"/>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06" name="TextBox 105">
              <a:extLst>
                <a:ext uri="{FF2B5EF4-FFF2-40B4-BE49-F238E27FC236}">
                  <a16:creationId xmlns:a16="http://schemas.microsoft.com/office/drawing/2014/main" id="{E81049C6-E00E-6284-28DF-7FF5E25507E0}"/>
                </a:ext>
              </a:extLst>
            </p:cNvPr>
            <p:cNvSpPr txBox="1"/>
            <p:nvPr/>
          </p:nvSpPr>
          <p:spPr>
            <a:xfrm>
              <a:off x="5428830" y="3437213"/>
              <a:ext cx="662063" cy="217731"/>
            </a:xfrm>
            <a:prstGeom prst="rect">
              <a:avLst/>
            </a:prstGeom>
            <a:noFill/>
          </p:spPr>
          <p:txBody>
            <a:bodyPr wrap="square" lIns="0" tIns="0" rIns="0" bIns="0" rtlCol="0">
              <a:spAutoFit/>
            </a:bodyPr>
            <a:lstStyle/>
            <a:p>
              <a:r>
                <a:rPr lang="en-US" sz="1000" b="1">
                  <a:solidFill>
                    <a:schemeClr val="bg1"/>
                  </a:solidFill>
                </a:rPr>
                <a:t>Atlanta</a:t>
              </a:r>
            </a:p>
          </p:txBody>
        </p:sp>
      </p:grpSp>
      <p:grpSp>
        <p:nvGrpSpPr>
          <p:cNvPr id="109" name="Group 108">
            <a:extLst>
              <a:ext uri="{FF2B5EF4-FFF2-40B4-BE49-F238E27FC236}">
                <a16:creationId xmlns:a16="http://schemas.microsoft.com/office/drawing/2014/main" id="{1A25A95E-16EA-CFF0-69EF-5B681DE32B0E}"/>
              </a:ext>
            </a:extLst>
          </p:cNvPr>
          <p:cNvGrpSpPr/>
          <p:nvPr userDrawn="1"/>
        </p:nvGrpSpPr>
        <p:grpSpPr>
          <a:xfrm>
            <a:off x="6409390" y="2534280"/>
            <a:ext cx="901847" cy="251769"/>
            <a:chOff x="5194468" y="3372476"/>
            <a:chExt cx="1275994" cy="356220"/>
          </a:xfrm>
        </p:grpSpPr>
        <p:sp>
          <p:nvSpPr>
            <p:cNvPr id="110" name="Rectangle: Rounded Corners 47">
              <a:extLst>
                <a:ext uri="{FF2B5EF4-FFF2-40B4-BE49-F238E27FC236}">
                  <a16:creationId xmlns:a16="http://schemas.microsoft.com/office/drawing/2014/main" id="{A78C34A0-1B5B-0DAE-CAE8-6AB7B81D8F6C}"/>
                </a:ext>
              </a:extLst>
            </p:cNvPr>
            <p:cNvSpPr/>
            <p:nvPr/>
          </p:nvSpPr>
          <p:spPr>
            <a:xfrm>
              <a:off x="5194468" y="3372476"/>
              <a:ext cx="1275994"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11" name="Group 110">
              <a:extLst>
                <a:ext uri="{FF2B5EF4-FFF2-40B4-BE49-F238E27FC236}">
                  <a16:creationId xmlns:a16="http://schemas.microsoft.com/office/drawing/2014/main" id="{AFAAB5A0-BF0B-FBBE-0F6B-5F63C2B11E56}"/>
                </a:ext>
              </a:extLst>
            </p:cNvPr>
            <p:cNvGrpSpPr/>
            <p:nvPr/>
          </p:nvGrpSpPr>
          <p:grpSpPr>
            <a:xfrm>
              <a:off x="6164069" y="3445267"/>
              <a:ext cx="210750" cy="210750"/>
              <a:chOff x="11611229" y="3330410"/>
              <a:chExt cx="279502" cy="279502"/>
            </a:xfrm>
          </p:grpSpPr>
          <p:sp>
            <p:nvSpPr>
              <p:cNvPr id="113" name="Oval 112">
                <a:extLst>
                  <a:ext uri="{FF2B5EF4-FFF2-40B4-BE49-F238E27FC236}">
                    <a16:creationId xmlns:a16="http://schemas.microsoft.com/office/drawing/2014/main" id="{B639B8BA-F464-8E2E-C351-8371BD89501C}"/>
                  </a:ext>
                </a:extLst>
              </p:cNvPr>
              <p:cNvSpPr/>
              <p:nvPr/>
            </p:nvSpPr>
            <p:spPr>
              <a:xfrm>
                <a:off x="11611229"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14" name="Oval 113">
                <a:extLst>
                  <a:ext uri="{FF2B5EF4-FFF2-40B4-BE49-F238E27FC236}">
                    <a16:creationId xmlns:a16="http://schemas.microsoft.com/office/drawing/2014/main" id="{55724CA2-CF1F-FEB3-B97A-AFD8D821028A}"/>
                  </a:ext>
                </a:extLst>
              </p:cNvPr>
              <p:cNvSpPr/>
              <p:nvPr/>
            </p:nvSpPr>
            <p:spPr>
              <a:xfrm>
                <a:off x="11692439"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12" name="TextBox 111">
              <a:extLst>
                <a:ext uri="{FF2B5EF4-FFF2-40B4-BE49-F238E27FC236}">
                  <a16:creationId xmlns:a16="http://schemas.microsoft.com/office/drawing/2014/main" id="{EA61B854-EC06-C591-3D39-29C3AEE26D11}"/>
                </a:ext>
              </a:extLst>
            </p:cNvPr>
            <p:cNvSpPr txBox="1"/>
            <p:nvPr/>
          </p:nvSpPr>
          <p:spPr>
            <a:xfrm>
              <a:off x="5291848" y="3437213"/>
              <a:ext cx="818096" cy="217731"/>
            </a:xfrm>
            <a:prstGeom prst="rect">
              <a:avLst/>
            </a:prstGeom>
            <a:noFill/>
          </p:spPr>
          <p:txBody>
            <a:bodyPr wrap="square" lIns="0" tIns="0" rIns="0" bIns="0" rtlCol="0">
              <a:spAutoFit/>
            </a:bodyPr>
            <a:lstStyle/>
            <a:p>
              <a:r>
                <a:rPr lang="en-US" sz="1000" b="1">
                  <a:solidFill>
                    <a:schemeClr val="bg1"/>
                  </a:solidFill>
                </a:rPr>
                <a:t>Chicago</a:t>
              </a:r>
            </a:p>
          </p:txBody>
        </p:sp>
      </p:grpSp>
      <p:grpSp>
        <p:nvGrpSpPr>
          <p:cNvPr id="115" name="Group 114">
            <a:extLst>
              <a:ext uri="{FF2B5EF4-FFF2-40B4-BE49-F238E27FC236}">
                <a16:creationId xmlns:a16="http://schemas.microsoft.com/office/drawing/2014/main" id="{1500A709-6C41-CE2D-DBEE-CB872C60F130}"/>
              </a:ext>
            </a:extLst>
          </p:cNvPr>
          <p:cNvGrpSpPr/>
          <p:nvPr userDrawn="1"/>
        </p:nvGrpSpPr>
        <p:grpSpPr>
          <a:xfrm>
            <a:off x="7571083" y="2637107"/>
            <a:ext cx="982407" cy="251769"/>
            <a:chOff x="5194468" y="3372476"/>
            <a:chExt cx="1389975" cy="356220"/>
          </a:xfrm>
        </p:grpSpPr>
        <p:sp>
          <p:nvSpPr>
            <p:cNvPr id="116" name="Rectangle: Rounded Corners 53">
              <a:extLst>
                <a:ext uri="{FF2B5EF4-FFF2-40B4-BE49-F238E27FC236}">
                  <a16:creationId xmlns:a16="http://schemas.microsoft.com/office/drawing/2014/main" id="{4123F5AB-4E40-3AD4-C01C-E5991C382F90}"/>
                </a:ext>
              </a:extLst>
            </p:cNvPr>
            <p:cNvSpPr/>
            <p:nvPr/>
          </p:nvSpPr>
          <p:spPr>
            <a:xfrm>
              <a:off x="5194468" y="3372476"/>
              <a:ext cx="1389975"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17" name="Group 116">
              <a:extLst>
                <a:ext uri="{FF2B5EF4-FFF2-40B4-BE49-F238E27FC236}">
                  <a16:creationId xmlns:a16="http://schemas.microsoft.com/office/drawing/2014/main" id="{9488BB12-7046-55FF-B8A5-9A895764BC09}"/>
                </a:ext>
              </a:extLst>
            </p:cNvPr>
            <p:cNvGrpSpPr/>
            <p:nvPr/>
          </p:nvGrpSpPr>
          <p:grpSpPr>
            <a:xfrm>
              <a:off x="5273915" y="3445267"/>
              <a:ext cx="210750" cy="210750"/>
              <a:chOff x="10430683" y="3330410"/>
              <a:chExt cx="279502" cy="279502"/>
            </a:xfrm>
          </p:grpSpPr>
          <p:sp>
            <p:nvSpPr>
              <p:cNvPr id="119" name="Oval 118">
                <a:extLst>
                  <a:ext uri="{FF2B5EF4-FFF2-40B4-BE49-F238E27FC236}">
                    <a16:creationId xmlns:a16="http://schemas.microsoft.com/office/drawing/2014/main" id="{790E5B3B-1A16-19AF-F9DE-0040864A2341}"/>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20" name="Oval 119">
                <a:extLst>
                  <a:ext uri="{FF2B5EF4-FFF2-40B4-BE49-F238E27FC236}">
                    <a16:creationId xmlns:a16="http://schemas.microsoft.com/office/drawing/2014/main" id="{BD1418B3-C351-ED03-37C8-996160B5CC4C}"/>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18" name="TextBox 117">
              <a:extLst>
                <a:ext uri="{FF2B5EF4-FFF2-40B4-BE49-F238E27FC236}">
                  <a16:creationId xmlns:a16="http://schemas.microsoft.com/office/drawing/2014/main" id="{D67D8E9B-AEAB-CBA8-D414-9768964AAE35}"/>
                </a:ext>
              </a:extLst>
            </p:cNvPr>
            <p:cNvSpPr txBox="1"/>
            <p:nvPr/>
          </p:nvSpPr>
          <p:spPr>
            <a:xfrm>
              <a:off x="5602583" y="3437213"/>
              <a:ext cx="924723" cy="217731"/>
            </a:xfrm>
            <a:prstGeom prst="rect">
              <a:avLst/>
            </a:prstGeom>
            <a:noFill/>
          </p:spPr>
          <p:txBody>
            <a:bodyPr wrap="square" lIns="0" tIns="0" rIns="0" bIns="0" rtlCol="0">
              <a:spAutoFit/>
            </a:bodyPr>
            <a:lstStyle/>
            <a:p>
              <a:r>
                <a:rPr lang="en-US" sz="1000" b="1">
                  <a:solidFill>
                    <a:schemeClr val="bg1"/>
                  </a:solidFill>
                </a:rPr>
                <a:t>New York</a:t>
              </a:r>
            </a:p>
          </p:txBody>
        </p:sp>
      </p:grpSp>
      <p:grpSp>
        <p:nvGrpSpPr>
          <p:cNvPr id="121" name="Group 120">
            <a:extLst>
              <a:ext uri="{FF2B5EF4-FFF2-40B4-BE49-F238E27FC236}">
                <a16:creationId xmlns:a16="http://schemas.microsoft.com/office/drawing/2014/main" id="{BEF61579-4BBB-5B0A-35AB-B3978A33FEDE}"/>
              </a:ext>
            </a:extLst>
          </p:cNvPr>
          <p:cNvGrpSpPr/>
          <p:nvPr userDrawn="1"/>
        </p:nvGrpSpPr>
        <p:grpSpPr>
          <a:xfrm>
            <a:off x="7684922" y="2359615"/>
            <a:ext cx="982407" cy="251769"/>
            <a:chOff x="5194468" y="3372476"/>
            <a:chExt cx="1389975" cy="356220"/>
          </a:xfrm>
        </p:grpSpPr>
        <p:sp>
          <p:nvSpPr>
            <p:cNvPr id="122" name="Rectangle: Rounded Corners 59">
              <a:extLst>
                <a:ext uri="{FF2B5EF4-FFF2-40B4-BE49-F238E27FC236}">
                  <a16:creationId xmlns:a16="http://schemas.microsoft.com/office/drawing/2014/main" id="{3978FAEC-1797-529A-021C-CB7BB18FE300}"/>
                </a:ext>
              </a:extLst>
            </p:cNvPr>
            <p:cNvSpPr/>
            <p:nvPr/>
          </p:nvSpPr>
          <p:spPr>
            <a:xfrm>
              <a:off x="5194468" y="3372476"/>
              <a:ext cx="1389975"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23" name="Group 122">
              <a:extLst>
                <a:ext uri="{FF2B5EF4-FFF2-40B4-BE49-F238E27FC236}">
                  <a16:creationId xmlns:a16="http://schemas.microsoft.com/office/drawing/2014/main" id="{5929FF57-BF72-1D10-FA04-C82553EE04E3}"/>
                </a:ext>
              </a:extLst>
            </p:cNvPr>
            <p:cNvGrpSpPr/>
            <p:nvPr/>
          </p:nvGrpSpPr>
          <p:grpSpPr>
            <a:xfrm>
              <a:off x="5273915" y="3445267"/>
              <a:ext cx="210750" cy="210750"/>
              <a:chOff x="10430683" y="3330410"/>
              <a:chExt cx="279502" cy="279502"/>
            </a:xfrm>
          </p:grpSpPr>
          <p:sp>
            <p:nvSpPr>
              <p:cNvPr id="125" name="Oval 124">
                <a:extLst>
                  <a:ext uri="{FF2B5EF4-FFF2-40B4-BE49-F238E27FC236}">
                    <a16:creationId xmlns:a16="http://schemas.microsoft.com/office/drawing/2014/main" id="{17188743-B0B3-77C8-D280-B17DCDE5179B}"/>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26" name="Oval 125">
                <a:extLst>
                  <a:ext uri="{FF2B5EF4-FFF2-40B4-BE49-F238E27FC236}">
                    <a16:creationId xmlns:a16="http://schemas.microsoft.com/office/drawing/2014/main" id="{3C3F3C67-3351-6488-7EAB-D3ED154EB48D}"/>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24" name="TextBox 123">
              <a:extLst>
                <a:ext uri="{FF2B5EF4-FFF2-40B4-BE49-F238E27FC236}">
                  <a16:creationId xmlns:a16="http://schemas.microsoft.com/office/drawing/2014/main" id="{51FA930F-D86F-3AD8-3137-052DB9251351}"/>
                </a:ext>
              </a:extLst>
            </p:cNvPr>
            <p:cNvSpPr txBox="1"/>
            <p:nvPr/>
          </p:nvSpPr>
          <p:spPr>
            <a:xfrm>
              <a:off x="5602584" y="3437213"/>
              <a:ext cx="924723" cy="217731"/>
            </a:xfrm>
            <a:prstGeom prst="rect">
              <a:avLst/>
            </a:prstGeom>
            <a:noFill/>
          </p:spPr>
          <p:txBody>
            <a:bodyPr wrap="square" lIns="0" tIns="0" rIns="0" bIns="0" rtlCol="0">
              <a:spAutoFit/>
            </a:bodyPr>
            <a:lstStyle/>
            <a:p>
              <a:r>
                <a:rPr lang="en-US" sz="1000" b="1">
                  <a:solidFill>
                    <a:schemeClr val="bg1"/>
                  </a:solidFill>
                </a:rPr>
                <a:t>Boston</a:t>
              </a:r>
            </a:p>
          </p:txBody>
        </p:sp>
      </p:grpSp>
      <p:grpSp>
        <p:nvGrpSpPr>
          <p:cNvPr id="127" name="Group 126">
            <a:extLst>
              <a:ext uri="{FF2B5EF4-FFF2-40B4-BE49-F238E27FC236}">
                <a16:creationId xmlns:a16="http://schemas.microsoft.com/office/drawing/2014/main" id="{90D65177-EC61-F782-6B43-49A3E85AE13F}"/>
              </a:ext>
            </a:extLst>
          </p:cNvPr>
          <p:cNvGrpSpPr/>
          <p:nvPr userDrawn="1"/>
        </p:nvGrpSpPr>
        <p:grpSpPr>
          <a:xfrm>
            <a:off x="7585487" y="2908744"/>
            <a:ext cx="1377549" cy="251769"/>
            <a:chOff x="5194468" y="3372476"/>
            <a:chExt cx="1949050" cy="356220"/>
          </a:xfrm>
        </p:grpSpPr>
        <p:sp>
          <p:nvSpPr>
            <p:cNvPr id="128" name="Rectangle: Rounded Corners 80">
              <a:extLst>
                <a:ext uri="{FF2B5EF4-FFF2-40B4-BE49-F238E27FC236}">
                  <a16:creationId xmlns:a16="http://schemas.microsoft.com/office/drawing/2014/main" id="{62220E58-5B09-0CD7-679D-2E3A9E2F0B86}"/>
                </a:ext>
              </a:extLst>
            </p:cNvPr>
            <p:cNvSpPr/>
            <p:nvPr/>
          </p:nvSpPr>
          <p:spPr>
            <a:xfrm>
              <a:off x="5194468" y="3372476"/>
              <a:ext cx="1949050" cy="356220"/>
            </a:xfrm>
            <a:prstGeom prst="roundRect">
              <a:avLst>
                <a:gd name="adj" fmla="val 50000"/>
              </a:avLst>
            </a:prstGeom>
            <a:gradFill flip="none" rotWithShape="1">
              <a:gsLst>
                <a:gs pos="81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29" name="Group 128">
              <a:extLst>
                <a:ext uri="{FF2B5EF4-FFF2-40B4-BE49-F238E27FC236}">
                  <a16:creationId xmlns:a16="http://schemas.microsoft.com/office/drawing/2014/main" id="{93B8087E-A011-7682-4098-123BBA4EC1EC}"/>
                </a:ext>
              </a:extLst>
            </p:cNvPr>
            <p:cNvGrpSpPr/>
            <p:nvPr/>
          </p:nvGrpSpPr>
          <p:grpSpPr>
            <a:xfrm>
              <a:off x="5273915" y="3445267"/>
              <a:ext cx="210750" cy="210750"/>
              <a:chOff x="10430683" y="3330410"/>
              <a:chExt cx="279502" cy="279502"/>
            </a:xfrm>
          </p:grpSpPr>
          <p:sp>
            <p:nvSpPr>
              <p:cNvPr id="131" name="Oval 130">
                <a:extLst>
                  <a:ext uri="{FF2B5EF4-FFF2-40B4-BE49-F238E27FC236}">
                    <a16:creationId xmlns:a16="http://schemas.microsoft.com/office/drawing/2014/main" id="{FF19E10D-7059-B786-F646-FCEDCCA7B0A4}"/>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32" name="Oval 131">
                <a:extLst>
                  <a:ext uri="{FF2B5EF4-FFF2-40B4-BE49-F238E27FC236}">
                    <a16:creationId xmlns:a16="http://schemas.microsoft.com/office/drawing/2014/main" id="{E2A8BEDD-7A7D-CFC5-EB3B-2E8BCE6572E4}"/>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30" name="TextBox 129">
              <a:extLst>
                <a:ext uri="{FF2B5EF4-FFF2-40B4-BE49-F238E27FC236}">
                  <a16:creationId xmlns:a16="http://schemas.microsoft.com/office/drawing/2014/main" id="{8EA7810B-92DD-6E07-AB8C-9E53E290BC68}"/>
                </a:ext>
              </a:extLst>
            </p:cNvPr>
            <p:cNvSpPr txBox="1"/>
            <p:nvPr/>
          </p:nvSpPr>
          <p:spPr>
            <a:xfrm>
              <a:off x="5602582" y="3453133"/>
              <a:ext cx="1445709" cy="217731"/>
            </a:xfrm>
            <a:prstGeom prst="rect">
              <a:avLst/>
            </a:prstGeom>
            <a:noFill/>
          </p:spPr>
          <p:txBody>
            <a:bodyPr wrap="square" lIns="0" tIns="0" rIns="0" bIns="0" rtlCol="0">
              <a:spAutoFit/>
            </a:bodyPr>
            <a:lstStyle/>
            <a:p>
              <a:r>
                <a:rPr lang="en-US" sz="1000" b="1">
                  <a:solidFill>
                    <a:schemeClr val="bg1"/>
                  </a:solidFill>
                </a:rPr>
                <a:t>Washington D.C.</a:t>
              </a:r>
            </a:p>
          </p:txBody>
        </p:sp>
      </p:grpSp>
      <p:grpSp>
        <p:nvGrpSpPr>
          <p:cNvPr id="133" name="Group 132">
            <a:extLst>
              <a:ext uri="{FF2B5EF4-FFF2-40B4-BE49-F238E27FC236}">
                <a16:creationId xmlns:a16="http://schemas.microsoft.com/office/drawing/2014/main" id="{8B2252BA-FF6B-AFD0-C641-2858AEDE105A}"/>
              </a:ext>
            </a:extLst>
          </p:cNvPr>
          <p:cNvGrpSpPr/>
          <p:nvPr userDrawn="1"/>
        </p:nvGrpSpPr>
        <p:grpSpPr>
          <a:xfrm>
            <a:off x="7641639" y="3478635"/>
            <a:ext cx="1643165" cy="251769"/>
            <a:chOff x="5194468" y="3372476"/>
            <a:chExt cx="2324861" cy="356220"/>
          </a:xfrm>
        </p:grpSpPr>
        <p:sp>
          <p:nvSpPr>
            <p:cNvPr id="134" name="Rectangle: Rounded Corners 86">
              <a:extLst>
                <a:ext uri="{FF2B5EF4-FFF2-40B4-BE49-F238E27FC236}">
                  <a16:creationId xmlns:a16="http://schemas.microsoft.com/office/drawing/2014/main" id="{6CDBEABF-BDFE-D709-BBE2-E83E02A43883}"/>
                </a:ext>
              </a:extLst>
            </p:cNvPr>
            <p:cNvSpPr/>
            <p:nvPr/>
          </p:nvSpPr>
          <p:spPr>
            <a:xfrm>
              <a:off x="5194468" y="3372476"/>
              <a:ext cx="2262790" cy="356220"/>
            </a:xfrm>
            <a:prstGeom prst="roundRect">
              <a:avLst>
                <a:gd name="adj" fmla="val 50000"/>
              </a:avLst>
            </a:prstGeom>
            <a:gradFill flip="none" rotWithShape="1">
              <a:gsLst>
                <a:gs pos="81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35" name="Group 134">
              <a:extLst>
                <a:ext uri="{FF2B5EF4-FFF2-40B4-BE49-F238E27FC236}">
                  <a16:creationId xmlns:a16="http://schemas.microsoft.com/office/drawing/2014/main" id="{C5A4856D-E325-CDD5-B1C3-275F56CF8C5D}"/>
                </a:ext>
              </a:extLst>
            </p:cNvPr>
            <p:cNvGrpSpPr/>
            <p:nvPr/>
          </p:nvGrpSpPr>
          <p:grpSpPr>
            <a:xfrm>
              <a:off x="5273915" y="3445267"/>
              <a:ext cx="210750" cy="210750"/>
              <a:chOff x="10430683" y="3330410"/>
              <a:chExt cx="279502" cy="279502"/>
            </a:xfrm>
          </p:grpSpPr>
          <p:sp>
            <p:nvSpPr>
              <p:cNvPr id="137" name="Oval 136">
                <a:extLst>
                  <a:ext uri="{FF2B5EF4-FFF2-40B4-BE49-F238E27FC236}">
                    <a16:creationId xmlns:a16="http://schemas.microsoft.com/office/drawing/2014/main" id="{21FA31A5-3633-09EB-1E38-C1F00AD803AE}"/>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38" name="Oval 137">
                <a:extLst>
                  <a:ext uri="{FF2B5EF4-FFF2-40B4-BE49-F238E27FC236}">
                    <a16:creationId xmlns:a16="http://schemas.microsoft.com/office/drawing/2014/main" id="{4591ADEE-1BB1-84BD-9D5D-44F4F3808261}"/>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36" name="TextBox 135">
              <a:extLst>
                <a:ext uri="{FF2B5EF4-FFF2-40B4-BE49-F238E27FC236}">
                  <a16:creationId xmlns:a16="http://schemas.microsoft.com/office/drawing/2014/main" id="{6F7A86BD-40DB-CDF5-5A99-1660878C1506}"/>
                </a:ext>
              </a:extLst>
            </p:cNvPr>
            <p:cNvSpPr txBox="1"/>
            <p:nvPr/>
          </p:nvSpPr>
          <p:spPr>
            <a:xfrm>
              <a:off x="5545904" y="3437213"/>
              <a:ext cx="1973425" cy="217731"/>
            </a:xfrm>
            <a:prstGeom prst="rect">
              <a:avLst/>
            </a:prstGeom>
            <a:noFill/>
          </p:spPr>
          <p:txBody>
            <a:bodyPr wrap="square" lIns="0" tIns="0" rIns="0" bIns="0" rtlCol="0">
              <a:spAutoFit/>
            </a:bodyPr>
            <a:lstStyle/>
            <a:p>
              <a:r>
                <a:rPr lang="en-US" sz="1000" b="1">
                  <a:solidFill>
                    <a:schemeClr val="bg1"/>
                  </a:solidFill>
                </a:rPr>
                <a:t>British Virgin Islands</a:t>
              </a:r>
            </a:p>
          </p:txBody>
        </p:sp>
      </p:grpSp>
      <p:grpSp>
        <p:nvGrpSpPr>
          <p:cNvPr id="139" name="Group 138">
            <a:extLst>
              <a:ext uri="{FF2B5EF4-FFF2-40B4-BE49-F238E27FC236}">
                <a16:creationId xmlns:a16="http://schemas.microsoft.com/office/drawing/2014/main" id="{5A94F795-6A10-7192-1C12-B502C2347677}"/>
              </a:ext>
            </a:extLst>
          </p:cNvPr>
          <p:cNvGrpSpPr/>
          <p:nvPr userDrawn="1"/>
        </p:nvGrpSpPr>
        <p:grpSpPr>
          <a:xfrm>
            <a:off x="6191958" y="3471953"/>
            <a:ext cx="1402413" cy="251769"/>
            <a:chOff x="5194468" y="3372476"/>
            <a:chExt cx="1984230" cy="356220"/>
          </a:xfrm>
        </p:grpSpPr>
        <p:sp>
          <p:nvSpPr>
            <p:cNvPr id="140" name="Rectangle: Rounded Corners 92">
              <a:extLst>
                <a:ext uri="{FF2B5EF4-FFF2-40B4-BE49-F238E27FC236}">
                  <a16:creationId xmlns:a16="http://schemas.microsoft.com/office/drawing/2014/main" id="{D526B5F7-5187-A026-0256-166CC7542536}"/>
                </a:ext>
              </a:extLst>
            </p:cNvPr>
            <p:cNvSpPr/>
            <p:nvPr/>
          </p:nvSpPr>
          <p:spPr>
            <a:xfrm>
              <a:off x="5194468" y="3372476"/>
              <a:ext cx="1984230" cy="356220"/>
            </a:xfrm>
            <a:prstGeom prst="roundRect">
              <a:avLst>
                <a:gd name="adj" fmla="val 50000"/>
              </a:avLst>
            </a:prstGeom>
            <a:gradFill flip="none" rotWithShape="1">
              <a:gsLst>
                <a:gs pos="80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41" name="Group 140">
              <a:extLst>
                <a:ext uri="{FF2B5EF4-FFF2-40B4-BE49-F238E27FC236}">
                  <a16:creationId xmlns:a16="http://schemas.microsoft.com/office/drawing/2014/main" id="{7338D7C6-5311-4B09-B532-2AB2B1DA011D}"/>
                </a:ext>
              </a:extLst>
            </p:cNvPr>
            <p:cNvGrpSpPr/>
            <p:nvPr/>
          </p:nvGrpSpPr>
          <p:grpSpPr>
            <a:xfrm>
              <a:off x="6876226" y="3445267"/>
              <a:ext cx="210750" cy="210750"/>
              <a:chOff x="12555709" y="3330410"/>
              <a:chExt cx="279502" cy="279502"/>
            </a:xfrm>
          </p:grpSpPr>
          <p:sp>
            <p:nvSpPr>
              <p:cNvPr id="143" name="Oval 142">
                <a:extLst>
                  <a:ext uri="{FF2B5EF4-FFF2-40B4-BE49-F238E27FC236}">
                    <a16:creationId xmlns:a16="http://schemas.microsoft.com/office/drawing/2014/main" id="{453648CF-7405-9565-79DF-49B9AD94B2CD}"/>
                  </a:ext>
                </a:extLst>
              </p:cNvPr>
              <p:cNvSpPr/>
              <p:nvPr/>
            </p:nvSpPr>
            <p:spPr>
              <a:xfrm>
                <a:off x="12555709"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44" name="Oval 143">
                <a:extLst>
                  <a:ext uri="{FF2B5EF4-FFF2-40B4-BE49-F238E27FC236}">
                    <a16:creationId xmlns:a16="http://schemas.microsoft.com/office/drawing/2014/main" id="{7B28D371-B1E2-CA8E-BF32-56368A09095A}"/>
                  </a:ext>
                </a:extLst>
              </p:cNvPr>
              <p:cNvSpPr/>
              <p:nvPr/>
            </p:nvSpPr>
            <p:spPr>
              <a:xfrm>
                <a:off x="12636924"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42" name="TextBox 141">
              <a:extLst>
                <a:ext uri="{FF2B5EF4-FFF2-40B4-BE49-F238E27FC236}">
                  <a16:creationId xmlns:a16="http://schemas.microsoft.com/office/drawing/2014/main" id="{EC8087EA-89BE-6165-2925-BB6264B720BA}"/>
                </a:ext>
              </a:extLst>
            </p:cNvPr>
            <p:cNvSpPr txBox="1"/>
            <p:nvPr/>
          </p:nvSpPr>
          <p:spPr>
            <a:xfrm>
              <a:off x="5367338" y="3437213"/>
              <a:ext cx="1450733" cy="217731"/>
            </a:xfrm>
            <a:prstGeom prst="rect">
              <a:avLst/>
            </a:prstGeom>
            <a:noFill/>
          </p:spPr>
          <p:txBody>
            <a:bodyPr wrap="square" lIns="0" tIns="0" rIns="0" bIns="0" rtlCol="0">
              <a:spAutoFit/>
            </a:bodyPr>
            <a:lstStyle/>
            <a:p>
              <a:r>
                <a:rPr lang="en-US" sz="1000" b="1">
                  <a:solidFill>
                    <a:schemeClr val="bg1"/>
                  </a:solidFill>
                </a:rPr>
                <a:t>Cayman Islands</a:t>
              </a:r>
            </a:p>
          </p:txBody>
        </p:sp>
      </p:grpSp>
      <p:grpSp>
        <p:nvGrpSpPr>
          <p:cNvPr id="145" name="Group 144">
            <a:extLst>
              <a:ext uri="{FF2B5EF4-FFF2-40B4-BE49-F238E27FC236}">
                <a16:creationId xmlns:a16="http://schemas.microsoft.com/office/drawing/2014/main" id="{45957E29-1E1B-401F-0A7A-087A09B440E6}"/>
              </a:ext>
            </a:extLst>
          </p:cNvPr>
          <p:cNvGrpSpPr/>
          <p:nvPr userDrawn="1"/>
        </p:nvGrpSpPr>
        <p:grpSpPr>
          <a:xfrm>
            <a:off x="7814333" y="3194462"/>
            <a:ext cx="907312" cy="251769"/>
            <a:chOff x="5194468" y="3372476"/>
            <a:chExt cx="1283725" cy="356220"/>
          </a:xfrm>
        </p:grpSpPr>
        <p:sp>
          <p:nvSpPr>
            <p:cNvPr id="146" name="Rectangle: Rounded Corners 98">
              <a:extLst>
                <a:ext uri="{FF2B5EF4-FFF2-40B4-BE49-F238E27FC236}">
                  <a16:creationId xmlns:a16="http://schemas.microsoft.com/office/drawing/2014/main" id="{A48B58F0-4997-97F6-277A-41E117204449}"/>
                </a:ext>
              </a:extLst>
            </p:cNvPr>
            <p:cNvSpPr/>
            <p:nvPr/>
          </p:nvSpPr>
          <p:spPr>
            <a:xfrm>
              <a:off x="5194468" y="3372476"/>
              <a:ext cx="1283725"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47" name="Group 146">
              <a:extLst>
                <a:ext uri="{FF2B5EF4-FFF2-40B4-BE49-F238E27FC236}">
                  <a16:creationId xmlns:a16="http://schemas.microsoft.com/office/drawing/2014/main" id="{81150B66-B437-75E9-4F9C-1D6A7A46BA6C}"/>
                </a:ext>
              </a:extLst>
            </p:cNvPr>
            <p:cNvGrpSpPr/>
            <p:nvPr/>
          </p:nvGrpSpPr>
          <p:grpSpPr>
            <a:xfrm>
              <a:off x="5273915" y="3445267"/>
              <a:ext cx="210750" cy="210750"/>
              <a:chOff x="10430683" y="3330410"/>
              <a:chExt cx="279502" cy="279502"/>
            </a:xfrm>
          </p:grpSpPr>
          <p:sp>
            <p:nvSpPr>
              <p:cNvPr id="149" name="Oval 148">
                <a:extLst>
                  <a:ext uri="{FF2B5EF4-FFF2-40B4-BE49-F238E27FC236}">
                    <a16:creationId xmlns:a16="http://schemas.microsoft.com/office/drawing/2014/main" id="{FCE0A99C-CEB0-FA0A-41E4-10E44C216C31}"/>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50" name="Oval 149">
                <a:extLst>
                  <a:ext uri="{FF2B5EF4-FFF2-40B4-BE49-F238E27FC236}">
                    <a16:creationId xmlns:a16="http://schemas.microsoft.com/office/drawing/2014/main" id="{101ED842-052D-70C6-9554-6A73FEA1C7CE}"/>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48" name="TextBox 147">
              <a:extLst>
                <a:ext uri="{FF2B5EF4-FFF2-40B4-BE49-F238E27FC236}">
                  <a16:creationId xmlns:a16="http://schemas.microsoft.com/office/drawing/2014/main" id="{6BCBE980-D27E-9DC8-CA37-306E8DACF9D5}"/>
                </a:ext>
              </a:extLst>
            </p:cNvPr>
            <p:cNvSpPr txBox="1"/>
            <p:nvPr/>
          </p:nvSpPr>
          <p:spPr>
            <a:xfrm>
              <a:off x="5545904" y="3437213"/>
              <a:ext cx="810996" cy="217731"/>
            </a:xfrm>
            <a:prstGeom prst="rect">
              <a:avLst/>
            </a:prstGeom>
            <a:noFill/>
          </p:spPr>
          <p:txBody>
            <a:bodyPr wrap="square" lIns="0" tIns="0" rIns="0" bIns="0" rtlCol="0">
              <a:spAutoFit/>
            </a:bodyPr>
            <a:lstStyle/>
            <a:p>
              <a:r>
                <a:rPr lang="en-US" sz="1000" b="1">
                  <a:solidFill>
                    <a:schemeClr val="bg1"/>
                  </a:solidFill>
                </a:rPr>
                <a:t>Bermuda</a:t>
              </a:r>
            </a:p>
          </p:txBody>
        </p:sp>
      </p:grpSp>
      <p:grpSp>
        <p:nvGrpSpPr>
          <p:cNvPr id="151" name="Group 150">
            <a:extLst>
              <a:ext uri="{FF2B5EF4-FFF2-40B4-BE49-F238E27FC236}">
                <a16:creationId xmlns:a16="http://schemas.microsoft.com/office/drawing/2014/main" id="{3F286341-6B04-3379-2186-FD4006F230BB}"/>
              </a:ext>
            </a:extLst>
          </p:cNvPr>
          <p:cNvGrpSpPr/>
          <p:nvPr userDrawn="1"/>
        </p:nvGrpSpPr>
        <p:grpSpPr>
          <a:xfrm>
            <a:off x="7517702" y="2093799"/>
            <a:ext cx="982407" cy="251769"/>
            <a:chOff x="5194468" y="3372476"/>
            <a:chExt cx="1389975" cy="356220"/>
          </a:xfrm>
        </p:grpSpPr>
        <p:sp>
          <p:nvSpPr>
            <p:cNvPr id="152" name="Rectangle: Rounded Corners 104">
              <a:extLst>
                <a:ext uri="{FF2B5EF4-FFF2-40B4-BE49-F238E27FC236}">
                  <a16:creationId xmlns:a16="http://schemas.microsoft.com/office/drawing/2014/main" id="{AD554056-3B5F-07EA-9858-E7869B4D8080}"/>
                </a:ext>
              </a:extLst>
            </p:cNvPr>
            <p:cNvSpPr/>
            <p:nvPr/>
          </p:nvSpPr>
          <p:spPr>
            <a:xfrm>
              <a:off x="5194468" y="3372476"/>
              <a:ext cx="1389975"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53" name="Group 152">
              <a:extLst>
                <a:ext uri="{FF2B5EF4-FFF2-40B4-BE49-F238E27FC236}">
                  <a16:creationId xmlns:a16="http://schemas.microsoft.com/office/drawing/2014/main" id="{1F246EA7-6034-E530-3ACF-1DFE03904A7D}"/>
                </a:ext>
              </a:extLst>
            </p:cNvPr>
            <p:cNvGrpSpPr/>
            <p:nvPr/>
          </p:nvGrpSpPr>
          <p:grpSpPr>
            <a:xfrm>
              <a:off x="5273915" y="3445267"/>
              <a:ext cx="210750" cy="210750"/>
              <a:chOff x="10430683" y="3330410"/>
              <a:chExt cx="279502" cy="279502"/>
            </a:xfrm>
          </p:grpSpPr>
          <p:sp>
            <p:nvSpPr>
              <p:cNvPr id="155" name="Oval 154">
                <a:extLst>
                  <a:ext uri="{FF2B5EF4-FFF2-40B4-BE49-F238E27FC236}">
                    <a16:creationId xmlns:a16="http://schemas.microsoft.com/office/drawing/2014/main" id="{CE73877C-F673-0FB3-EAC8-EC73FB557C2C}"/>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56" name="Oval 155">
                <a:extLst>
                  <a:ext uri="{FF2B5EF4-FFF2-40B4-BE49-F238E27FC236}">
                    <a16:creationId xmlns:a16="http://schemas.microsoft.com/office/drawing/2014/main" id="{F44D9529-C304-B18B-37EE-69DC05067B84}"/>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54" name="TextBox 153">
              <a:extLst>
                <a:ext uri="{FF2B5EF4-FFF2-40B4-BE49-F238E27FC236}">
                  <a16:creationId xmlns:a16="http://schemas.microsoft.com/office/drawing/2014/main" id="{4DFD85BA-E69C-7B62-0016-37101EC5F300}"/>
                </a:ext>
              </a:extLst>
            </p:cNvPr>
            <p:cNvSpPr txBox="1"/>
            <p:nvPr/>
          </p:nvSpPr>
          <p:spPr>
            <a:xfrm>
              <a:off x="5602583" y="3437213"/>
              <a:ext cx="924723" cy="217731"/>
            </a:xfrm>
            <a:prstGeom prst="rect">
              <a:avLst/>
            </a:prstGeom>
            <a:noFill/>
          </p:spPr>
          <p:txBody>
            <a:bodyPr wrap="square" lIns="0" tIns="0" rIns="0" bIns="0" rtlCol="0">
              <a:spAutoFit/>
            </a:bodyPr>
            <a:lstStyle/>
            <a:p>
              <a:r>
                <a:rPr lang="en-US" sz="1000" b="1">
                  <a:solidFill>
                    <a:schemeClr val="bg1"/>
                  </a:solidFill>
                </a:rPr>
                <a:t>Montréal</a:t>
              </a:r>
            </a:p>
          </p:txBody>
        </p:sp>
      </p:grpSp>
      <p:grpSp>
        <p:nvGrpSpPr>
          <p:cNvPr id="157" name="Group 156">
            <a:extLst>
              <a:ext uri="{FF2B5EF4-FFF2-40B4-BE49-F238E27FC236}">
                <a16:creationId xmlns:a16="http://schemas.microsoft.com/office/drawing/2014/main" id="{B6A1FB02-5103-FCD7-3AA0-6F41BB76B1ED}"/>
              </a:ext>
            </a:extLst>
          </p:cNvPr>
          <p:cNvGrpSpPr/>
          <p:nvPr userDrawn="1"/>
        </p:nvGrpSpPr>
        <p:grpSpPr>
          <a:xfrm>
            <a:off x="6351366" y="2093799"/>
            <a:ext cx="901847" cy="251769"/>
            <a:chOff x="5194468" y="3372476"/>
            <a:chExt cx="1275994" cy="356220"/>
          </a:xfrm>
        </p:grpSpPr>
        <p:sp>
          <p:nvSpPr>
            <p:cNvPr id="158" name="Rectangle: Rounded Corners 115">
              <a:extLst>
                <a:ext uri="{FF2B5EF4-FFF2-40B4-BE49-F238E27FC236}">
                  <a16:creationId xmlns:a16="http://schemas.microsoft.com/office/drawing/2014/main" id="{96F342BC-E395-66C6-A4E5-FA74FA6BE0C9}"/>
                </a:ext>
              </a:extLst>
            </p:cNvPr>
            <p:cNvSpPr/>
            <p:nvPr/>
          </p:nvSpPr>
          <p:spPr>
            <a:xfrm>
              <a:off x="5194468" y="3372476"/>
              <a:ext cx="1275994" cy="356220"/>
            </a:xfrm>
            <a:prstGeom prst="roundRect">
              <a:avLst>
                <a:gd name="adj" fmla="val 50000"/>
              </a:avLst>
            </a:prstGeom>
            <a:gradFill flip="none" rotWithShape="1">
              <a:gsLst>
                <a:gs pos="81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59" name="Group 158">
              <a:extLst>
                <a:ext uri="{FF2B5EF4-FFF2-40B4-BE49-F238E27FC236}">
                  <a16:creationId xmlns:a16="http://schemas.microsoft.com/office/drawing/2014/main" id="{A359094F-4731-AC7D-3806-715B5BF6CF31}"/>
                </a:ext>
              </a:extLst>
            </p:cNvPr>
            <p:cNvGrpSpPr/>
            <p:nvPr/>
          </p:nvGrpSpPr>
          <p:grpSpPr>
            <a:xfrm>
              <a:off x="6182906" y="3445267"/>
              <a:ext cx="210750" cy="210750"/>
              <a:chOff x="11636211" y="3330410"/>
              <a:chExt cx="279502" cy="279502"/>
            </a:xfrm>
          </p:grpSpPr>
          <p:sp>
            <p:nvSpPr>
              <p:cNvPr id="161" name="Oval 160">
                <a:extLst>
                  <a:ext uri="{FF2B5EF4-FFF2-40B4-BE49-F238E27FC236}">
                    <a16:creationId xmlns:a16="http://schemas.microsoft.com/office/drawing/2014/main" id="{924D9D77-EAE6-C791-4548-6A47D0259785}"/>
                  </a:ext>
                </a:extLst>
              </p:cNvPr>
              <p:cNvSpPr/>
              <p:nvPr/>
            </p:nvSpPr>
            <p:spPr>
              <a:xfrm>
                <a:off x="11636211"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62" name="Oval 161">
                <a:extLst>
                  <a:ext uri="{FF2B5EF4-FFF2-40B4-BE49-F238E27FC236}">
                    <a16:creationId xmlns:a16="http://schemas.microsoft.com/office/drawing/2014/main" id="{769D4AF0-F626-8519-3C60-8C3E9159E4EE}"/>
                  </a:ext>
                </a:extLst>
              </p:cNvPr>
              <p:cNvSpPr/>
              <p:nvPr/>
            </p:nvSpPr>
            <p:spPr>
              <a:xfrm>
                <a:off x="11717422"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60" name="TextBox 159">
              <a:extLst>
                <a:ext uri="{FF2B5EF4-FFF2-40B4-BE49-F238E27FC236}">
                  <a16:creationId xmlns:a16="http://schemas.microsoft.com/office/drawing/2014/main" id="{75C99551-036A-AC8C-7B45-CEF8E6958633}"/>
                </a:ext>
              </a:extLst>
            </p:cNvPr>
            <p:cNvSpPr txBox="1"/>
            <p:nvPr/>
          </p:nvSpPr>
          <p:spPr>
            <a:xfrm>
              <a:off x="5291848" y="3437213"/>
              <a:ext cx="781450" cy="217731"/>
            </a:xfrm>
            <a:prstGeom prst="rect">
              <a:avLst/>
            </a:prstGeom>
            <a:noFill/>
          </p:spPr>
          <p:txBody>
            <a:bodyPr wrap="square" lIns="0" tIns="0" rIns="0" bIns="0" rtlCol="0">
              <a:spAutoFit/>
            </a:bodyPr>
            <a:lstStyle/>
            <a:p>
              <a:r>
                <a:rPr lang="en-US" sz="1000" b="1">
                  <a:solidFill>
                    <a:schemeClr val="bg1"/>
                  </a:solidFill>
                </a:rPr>
                <a:t>Toronto</a:t>
              </a:r>
            </a:p>
          </p:txBody>
        </p:sp>
      </p:grpSp>
      <p:grpSp>
        <p:nvGrpSpPr>
          <p:cNvPr id="169" name="Group 168">
            <a:extLst>
              <a:ext uri="{FF2B5EF4-FFF2-40B4-BE49-F238E27FC236}">
                <a16:creationId xmlns:a16="http://schemas.microsoft.com/office/drawing/2014/main" id="{5A9862C1-8601-9AD7-8D5A-573A9800DE71}"/>
              </a:ext>
            </a:extLst>
          </p:cNvPr>
          <p:cNvGrpSpPr/>
          <p:nvPr userDrawn="1"/>
        </p:nvGrpSpPr>
        <p:grpSpPr>
          <a:xfrm>
            <a:off x="5130723" y="2657042"/>
            <a:ext cx="1248143" cy="251769"/>
            <a:chOff x="4704506" y="3372476"/>
            <a:chExt cx="1765957" cy="356220"/>
          </a:xfrm>
        </p:grpSpPr>
        <p:sp>
          <p:nvSpPr>
            <p:cNvPr id="170" name="Rectangle: Rounded Corners 133">
              <a:extLst>
                <a:ext uri="{FF2B5EF4-FFF2-40B4-BE49-F238E27FC236}">
                  <a16:creationId xmlns:a16="http://schemas.microsoft.com/office/drawing/2014/main" id="{80E72A33-5037-ECEF-DB36-8DD850C5E52A}"/>
                </a:ext>
              </a:extLst>
            </p:cNvPr>
            <p:cNvSpPr/>
            <p:nvPr/>
          </p:nvSpPr>
          <p:spPr>
            <a:xfrm>
              <a:off x="4704506" y="3372476"/>
              <a:ext cx="1765957" cy="356220"/>
            </a:xfrm>
            <a:prstGeom prst="roundRect">
              <a:avLst>
                <a:gd name="adj" fmla="val 50000"/>
              </a:avLst>
            </a:prstGeom>
            <a:gradFill flip="none" rotWithShape="1">
              <a:gsLst>
                <a:gs pos="78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71" name="Group 170">
              <a:extLst>
                <a:ext uri="{FF2B5EF4-FFF2-40B4-BE49-F238E27FC236}">
                  <a16:creationId xmlns:a16="http://schemas.microsoft.com/office/drawing/2014/main" id="{DDB7C338-A068-7D97-B94D-74B0E5CAB552}"/>
                </a:ext>
              </a:extLst>
            </p:cNvPr>
            <p:cNvGrpSpPr/>
            <p:nvPr/>
          </p:nvGrpSpPr>
          <p:grpSpPr>
            <a:xfrm>
              <a:off x="6175094" y="3445267"/>
              <a:ext cx="210750" cy="210750"/>
              <a:chOff x="11625850" y="3330410"/>
              <a:chExt cx="279502" cy="279502"/>
            </a:xfrm>
          </p:grpSpPr>
          <p:sp>
            <p:nvSpPr>
              <p:cNvPr id="173" name="Oval 172">
                <a:extLst>
                  <a:ext uri="{FF2B5EF4-FFF2-40B4-BE49-F238E27FC236}">
                    <a16:creationId xmlns:a16="http://schemas.microsoft.com/office/drawing/2014/main" id="{5C70FEE4-AF5B-AD79-8E16-BB26A212FE63}"/>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74" name="Oval 173">
                <a:extLst>
                  <a:ext uri="{FF2B5EF4-FFF2-40B4-BE49-F238E27FC236}">
                    <a16:creationId xmlns:a16="http://schemas.microsoft.com/office/drawing/2014/main" id="{BEF1862E-D27F-A264-F0B3-1AE1828E9786}"/>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72" name="TextBox 171">
              <a:extLst>
                <a:ext uri="{FF2B5EF4-FFF2-40B4-BE49-F238E27FC236}">
                  <a16:creationId xmlns:a16="http://schemas.microsoft.com/office/drawing/2014/main" id="{0B014400-0E0A-5332-C820-3D74E20D4194}"/>
                </a:ext>
              </a:extLst>
            </p:cNvPr>
            <p:cNvSpPr txBox="1"/>
            <p:nvPr/>
          </p:nvSpPr>
          <p:spPr>
            <a:xfrm>
              <a:off x="4828467" y="3437213"/>
              <a:ext cx="1262425" cy="217731"/>
            </a:xfrm>
            <a:prstGeom prst="rect">
              <a:avLst/>
            </a:prstGeom>
            <a:noFill/>
          </p:spPr>
          <p:txBody>
            <a:bodyPr wrap="square" lIns="0" tIns="0" rIns="0" bIns="0" rtlCol="0">
              <a:spAutoFit/>
            </a:bodyPr>
            <a:lstStyle/>
            <a:p>
              <a:r>
                <a:rPr lang="en-US" sz="1000" b="1">
                  <a:solidFill>
                    <a:schemeClr val="bg1"/>
                  </a:solidFill>
                </a:rPr>
                <a:t>San Francisco</a:t>
              </a:r>
            </a:p>
          </p:txBody>
        </p:sp>
      </p:grpSp>
      <p:grpSp>
        <p:nvGrpSpPr>
          <p:cNvPr id="175" name="Group 174">
            <a:extLst>
              <a:ext uri="{FF2B5EF4-FFF2-40B4-BE49-F238E27FC236}">
                <a16:creationId xmlns:a16="http://schemas.microsoft.com/office/drawing/2014/main" id="{4D2C6E55-19EA-C503-1EC6-F69BE9A8F469}"/>
              </a:ext>
            </a:extLst>
          </p:cNvPr>
          <p:cNvGrpSpPr/>
          <p:nvPr userDrawn="1"/>
        </p:nvGrpSpPr>
        <p:grpSpPr>
          <a:xfrm>
            <a:off x="8300158" y="4834508"/>
            <a:ext cx="944991" cy="251769"/>
            <a:chOff x="5194468" y="3372476"/>
            <a:chExt cx="1337036" cy="356219"/>
          </a:xfrm>
        </p:grpSpPr>
        <p:sp>
          <p:nvSpPr>
            <p:cNvPr id="176" name="Rectangle: Rounded Corners 139">
              <a:extLst>
                <a:ext uri="{FF2B5EF4-FFF2-40B4-BE49-F238E27FC236}">
                  <a16:creationId xmlns:a16="http://schemas.microsoft.com/office/drawing/2014/main" id="{9E253056-DDF4-D3A3-CB72-E78FEE8B4968}"/>
                </a:ext>
              </a:extLst>
            </p:cNvPr>
            <p:cNvSpPr/>
            <p:nvPr/>
          </p:nvSpPr>
          <p:spPr>
            <a:xfrm>
              <a:off x="5194468" y="3372476"/>
              <a:ext cx="1337036" cy="356219"/>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77" name="Group 176">
              <a:extLst>
                <a:ext uri="{FF2B5EF4-FFF2-40B4-BE49-F238E27FC236}">
                  <a16:creationId xmlns:a16="http://schemas.microsoft.com/office/drawing/2014/main" id="{BCAEF464-3CE1-33AE-FA8B-5142EC7D1E3B}"/>
                </a:ext>
              </a:extLst>
            </p:cNvPr>
            <p:cNvGrpSpPr/>
            <p:nvPr/>
          </p:nvGrpSpPr>
          <p:grpSpPr>
            <a:xfrm>
              <a:off x="5273915" y="3445267"/>
              <a:ext cx="210750" cy="210750"/>
              <a:chOff x="10430683" y="3330410"/>
              <a:chExt cx="279502" cy="279502"/>
            </a:xfrm>
          </p:grpSpPr>
          <p:sp>
            <p:nvSpPr>
              <p:cNvPr id="179" name="Oval 178">
                <a:extLst>
                  <a:ext uri="{FF2B5EF4-FFF2-40B4-BE49-F238E27FC236}">
                    <a16:creationId xmlns:a16="http://schemas.microsoft.com/office/drawing/2014/main" id="{BD184396-F64D-2CEF-8221-FDEE56AE0F5D}"/>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80" name="Oval 179">
                <a:extLst>
                  <a:ext uri="{FF2B5EF4-FFF2-40B4-BE49-F238E27FC236}">
                    <a16:creationId xmlns:a16="http://schemas.microsoft.com/office/drawing/2014/main" id="{B188AEC4-F64B-64F1-EA96-BFF34C84DBA1}"/>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78" name="TextBox 177">
              <a:extLst>
                <a:ext uri="{FF2B5EF4-FFF2-40B4-BE49-F238E27FC236}">
                  <a16:creationId xmlns:a16="http://schemas.microsoft.com/office/drawing/2014/main" id="{B0649054-E4FB-DB2C-9D59-3BD1F940646E}"/>
                </a:ext>
              </a:extLst>
            </p:cNvPr>
            <p:cNvSpPr txBox="1"/>
            <p:nvPr/>
          </p:nvSpPr>
          <p:spPr>
            <a:xfrm>
              <a:off x="5545904" y="3437213"/>
              <a:ext cx="900957" cy="217731"/>
            </a:xfrm>
            <a:prstGeom prst="rect">
              <a:avLst/>
            </a:prstGeom>
            <a:noFill/>
          </p:spPr>
          <p:txBody>
            <a:bodyPr wrap="square" lIns="0" tIns="0" rIns="0" bIns="0" rtlCol="0">
              <a:spAutoFit/>
            </a:bodyPr>
            <a:lstStyle/>
            <a:p>
              <a:r>
                <a:rPr lang="en-US" sz="1000" b="1">
                  <a:solidFill>
                    <a:schemeClr val="bg1"/>
                  </a:solidFill>
                </a:rPr>
                <a:t>São Paulo</a:t>
              </a:r>
            </a:p>
          </p:txBody>
        </p:sp>
      </p:grpSp>
    </p:spTree>
    <p:extLst>
      <p:ext uri="{BB962C8B-B14F-4D97-AF65-F5344CB8AC3E}">
        <p14:creationId xmlns:p14="http://schemas.microsoft.com/office/powerpoint/2010/main" val="133238086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_Dark Table of Contents">
    <p:bg>
      <p:bgPr>
        <a:solidFill>
          <a:schemeClr val="accent1"/>
        </a:solidFill>
        <a:effectLst/>
      </p:bgPr>
    </p:bg>
    <p:spTree>
      <p:nvGrpSpPr>
        <p:cNvPr id="1" name=""/>
        <p:cNvGrpSpPr/>
        <p:nvPr/>
      </p:nvGrpSpPr>
      <p:grpSpPr>
        <a:xfrm>
          <a:off x="0" y="0"/>
          <a:ext cx="0" cy="0"/>
          <a:chOff x="0" y="0"/>
          <a:chExt cx="0" cy="0"/>
        </a:xfrm>
      </p:grpSpPr>
      <p:pic>
        <p:nvPicPr>
          <p:cNvPr id="4" name="Picture Placeholder 4">
            <a:extLst>
              <a:ext uri="{FF2B5EF4-FFF2-40B4-BE49-F238E27FC236}">
                <a16:creationId xmlns:a16="http://schemas.microsoft.com/office/drawing/2014/main" id="{8333250E-CD0C-D1F4-21BE-5CF745476EE9}"/>
              </a:ext>
            </a:extLst>
          </p:cNvPr>
          <p:cNvPicPr>
            <a:picLocks noChangeAspect="1"/>
          </p:cNvPicPr>
          <p:nvPr userDrawn="1"/>
        </p:nvPicPr>
        <p:blipFill rotWithShape="1">
          <a:blip r:embed="rId2"/>
          <a:srcRect l="14760" t="5013" r="30988" b="5013"/>
          <a:stretch/>
        </p:blipFill>
        <p:spPr>
          <a:xfrm>
            <a:off x="517526" y="914400"/>
            <a:ext cx="5391151" cy="5029200"/>
          </a:xfrm>
          <a:prstGeom prst="round2DiagRect">
            <a:avLst>
              <a:gd name="adj1" fmla="val 16189"/>
              <a:gd name="adj2" fmla="val 0"/>
            </a:avLst>
          </a:prstGeom>
          <a:ln w="88900" cap="sq">
            <a:noFill/>
            <a:miter lim="800000"/>
          </a:ln>
          <a:effectLst/>
        </p:spPr>
      </p:pic>
      <p:sp>
        <p:nvSpPr>
          <p:cNvPr id="2" name="Title 1">
            <a:extLst>
              <a:ext uri="{FF2B5EF4-FFF2-40B4-BE49-F238E27FC236}">
                <a16:creationId xmlns:a16="http://schemas.microsoft.com/office/drawing/2014/main" id="{7B214FB8-FFF4-3FB6-D0B5-2ECF1CC31CEF}"/>
              </a:ext>
            </a:extLst>
          </p:cNvPr>
          <p:cNvSpPr>
            <a:spLocks noGrp="1"/>
          </p:cNvSpPr>
          <p:nvPr>
            <p:ph type="ctrTitle" hasCustomPrompt="1"/>
          </p:nvPr>
        </p:nvSpPr>
        <p:spPr>
          <a:xfrm>
            <a:off x="1006475" y="1403350"/>
            <a:ext cx="4009899" cy="1436658"/>
          </a:xfrm>
        </p:spPr>
        <p:txBody>
          <a:bodyPr anchor="t"/>
          <a:lstStyle>
            <a:lvl1pPr algn="l">
              <a:lnSpc>
                <a:spcPct val="85000"/>
              </a:lnSpc>
              <a:defRPr sz="4800" b="1" i="0">
                <a:solidFill>
                  <a:schemeClr val="accent1"/>
                </a:solidFill>
                <a:latin typeface="Cambria" panose="02040503050406030204" pitchFamily="18" charset="0"/>
              </a:defRPr>
            </a:lvl1pPr>
          </a:lstStyle>
          <a:p>
            <a:r>
              <a:rPr lang="en-US"/>
              <a:t>Table of contents</a:t>
            </a:r>
          </a:p>
        </p:txBody>
      </p:sp>
      <p:pic>
        <p:nvPicPr>
          <p:cNvPr id="5" name="Graphic 4">
            <a:extLst>
              <a:ext uri="{FF2B5EF4-FFF2-40B4-BE49-F238E27FC236}">
                <a16:creationId xmlns:a16="http://schemas.microsoft.com/office/drawing/2014/main" id="{AB4AF040-468E-1B54-3CFC-23DF55B28918}"/>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17525" y="6340477"/>
            <a:ext cx="877824" cy="191525"/>
          </a:xfrm>
          <a:prstGeom prst="rect">
            <a:avLst/>
          </a:prstGeom>
        </p:spPr>
      </p:pic>
    </p:spTree>
    <p:extLst>
      <p:ext uri="{BB962C8B-B14F-4D97-AF65-F5344CB8AC3E}">
        <p14:creationId xmlns:p14="http://schemas.microsoft.com/office/powerpoint/2010/main" val="119273149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1_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517525" y="2936734"/>
            <a:ext cx="4580555" cy="1329595"/>
          </a:xfrm>
        </p:spPr>
        <p:txBody>
          <a:bodyPr vert="horz" lIns="0" tIns="0" rIns="0" bIns="0" rtlCol="0" anchor="t">
            <a:noAutofit/>
          </a:bodyPr>
          <a:lstStyle>
            <a:lvl1pPr>
              <a:lnSpc>
                <a:spcPct val="85000"/>
              </a:lnSpc>
              <a:defRPr lang="en-US" sz="4800" b="1" i="0" kern="1200" dirty="0">
                <a:solidFill>
                  <a:schemeClr val="accent1"/>
                </a:solidFill>
                <a:latin typeface="Cambria" panose="02040503050406030204" pitchFamily="18" charset="0"/>
                <a:ea typeface="+mj-ea"/>
                <a:cs typeface="+mj-cs"/>
              </a:defRPr>
            </a:lvl1pPr>
          </a:lstStyle>
          <a:p>
            <a:pPr lvl="0"/>
            <a:r>
              <a:rPr lang="en-US"/>
              <a:t>Section name</a:t>
            </a:r>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517525" y="2507887"/>
            <a:ext cx="2701587" cy="403225"/>
          </a:xfrm>
        </p:spPr>
        <p:txBody>
          <a:bodyPr anchor="ct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Section 00</a:t>
            </a:r>
          </a:p>
        </p:txBody>
      </p:sp>
      <p:sp>
        <p:nvSpPr>
          <p:cNvPr id="11" name="Picture Placeholder 10">
            <a:extLst>
              <a:ext uri="{FF2B5EF4-FFF2-40B4-BE49-F238E27FC236}">
                <a16:creationId xmlns:a16="http://schemas.microsoft.com/office/drawing/2014/main" id="{C88A5CDD-6368-D650-2359-F890B7F1AD81}"/>
              </a:ext>
            </a:extLst>
          </p:cNvPr>
          <p:cNvSpPr>
            <a:spLocks noGrp="1"/>
          </p:cNvSpPr>
          <p:nvPr>
            <p:ph type="pic" sz="quarter" idx="14"/>
          </p:nvPr>
        </p:nvSpPr>
        <p:spPr>
          <a:xfrm>
            <a:off x="6283325" y="914400"/>
            <a:ext cx="5213304" cy="5029200"/>
          </a:xfrm>
          <a:prstGeom prst="round2DiagRect">
            <a:avLst>
              <a:gd name="adj1" fmla="val 12064"/>
              <a:gd name="adj2" fmla="val 0"/>
            </a:avLst>
          </a:prstGeom>
          <a:solidFill>
            <a:schemeClr val="accent6">
              <a:lumMod val="20000"/>
              <a:lumOff val="80000"/>
            </a:schemeClr>
          </a:solidFill>
        </p:spPr>
        <p:txBody>
          <a:bodyPr/>
          <a:lstStyle>
            <a:lvl1pPr marL="0" indent="0">
              <a:buNone/>
              <a:defRPr/>
            </a:lvl1pPr>
          </a:lstStyle>
          <a:p>
            <a:r>
              <a:rPr lang="en-US"/>
              <a:t>Click icon to add picture</a:t>
            </a:r>
            <a:endParaRPr lang="en-BR"/>
          </a:p>
        </p:txBody>
      </p:sp>
      <p:pic>
        <p:nvPicPr>
          <p:cNvPr id="4" name="Graphic 3">
            <a:extLst>
              <a:ext uri="{FF2B5EF4-FFF2-40B4-BE49-F238E27FC236}">
                <a16:creationId xmlns:a16="http://schemas.microsoft.com/office/drawing/2014/main" id="{7AE2E26F-3442-A002-2511-6DB1989BA6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Tree>
    <p:extLst>
      <p:ext uri="{BB962C8B-B14F-4D97-AF65-F5344CB8AC3E}">
        <p14:creationId xmlns:p14="http://schemas.microsoft.com/office/powerpoint/2010/main" val="341043946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1_Image Sub Divide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76F5C34-6B84-18C9-DDF7-8E045BC2A187}"/>
              </a:ext>
            </a:extLst>
          </p:cNvPr>
          <p:cNvSpPr/>
          <p:nvPr userDrawn="1"/>
        </p:nvSpPr>
        <p:spPr>
          <a:xfrm>
            <a:off x="1" y="0"/>
            <a:ext cx="42177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6154327" y="2946566"/>
            <a:ext cx="5498175" cy="1329595"/>
          </a:xfrm>
        </p:spPr>
        <p:txBody>
          <a:bodyPr vert="horz" lIns="0" tIns="0" rIns="0" bIns="0" rtlCol="0" anchor="t">
            <a:noAutofit/>
          </a:bodyPr>
          <a:lstStyle>
            <a:lvl1pPr>
              <a:lnSpc>
                <a:spcPct val="85000"/>
              </a:lnSpc>
              <a:defRPr lang="en-US" sz="4800" b="1" i="0" kern="1200" dirty="0">
                <a:solidFill>
                  <a:schemeClr val="accent1"/>
                </a:solidFill>
                <a:latin typeface="Cambria" panose="02040503050406030204" pitchFamily="18" charset="0"/>
                <a:ea typeface="+mj-ea"/>
                <a:cs typeface="+mj-cs"/>
              </a:defRPr>
            </a:lvl1pPr>
          </a:lstStyle>
          <a:p>
            <a:pPr lvl="0"/>
            <a:r>
              <a:rPr lang="en-US"/>
              <a:t>Sub-section name</a:t>
            </a:r>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6154328" y="2517719"/>
            <a:ext cx="2701691" cy="403225"/>
          </a:xfrm>
        </p:spPr>
        <p:txBody>
          <a:bodyPr anchor="ct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Section 00</a:t>
            </a:r>
          </a:p>
        </p:txBody>
      </p:sp>
      <p:sp>
        <p:nvSpPr>
          <p:cNvPr id="8" name="Picture Placeholder 6">
            <a:extLst>
              <a:ext uri="{FF2B5EF4-FFF2-40B4-BE49-F238E27FC236}">
                <a16:creationId xmlns:a16="http://schemas.microsoft.com/office/drawing/2014/main" id="{BDFFD791-256B-43BB-E621-D7CF576F0630}"/>
              </a:ext>
            </a:extLst>
          </p:cNvPr>
          <p:cNvSpPr>
            <a:spLocks noGrp="1"/>
          </p:cNvSpPr>
          <p:nvPr>
            <p:ph type="pic" sz="quarter" idx="15"/>
          </p:nvPr>
        </p:nvSpPr>
        <p:spPr>
          <a:xfrm>
            <a:off x="520450" y="914400"/>
            <a:ext cx="4558581" cy="5029200"/>
          </a:xfrm>
          <a:prstGeom prst="round2DiagRect">
            <a:avLst/>
          </a:prstGeom>
          <a:solidFill>
            <a:schemeClr val="accent6"/>
          </a:solidFill>
        </p:spPr>
        <p:txBody>
          <a:bodyPr/>
          <a:lstStyle/>
          <a:p>
            <a:r>
              <a:rPr lang="en-US"/>
              <a:t>Click icon to add picture</a:t>
            </a:r>
          </a:p>
        </p:txBody>
      </p:sp>
      <p:pic>
        <p:nvPicPr>
          <p:cNvPr id="4" name="Graphic 3">
            <a:extLst>
              <a:ext uri="{FF2B5EF4-FFF2-40B4-BE49-F238E27FC236}">
                <a16:creationId xmlns:a16="http://schemas.microsoft.com/office/drawing/2014/main" id="{029B6E7B-3819-CAE5-D13C-74072D90775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5" y="6340477"/>
            <a:ext cx="877824" cy="191525"/>
          </a:xfrm>
          <a:prstGeom prst="rect">
            <a:avLst/>
          </a:prstGeom>
        </p:spPr>
      </p:pic>
      <p:sp>
        <p:nvSpPr>
          <p:cNvPr id="5" name="TextBox 4">
            <a:extLst>
              <a:ext uri="{FF2B5EF4-FFF2-40B4-BE49-F238E27FC236}">
                <a16:creationId xmlns:a16="http://schemas.microsoft.com/office/drawing/2014/main" id="{FF7F7579-B963-45E4-4FDC-AA0B9254C385}"/>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354936001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1_Title Only - Gray">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521207" y="701294"/>
            <a:ext cx="11160000" cy="557784"/>
          </a:xfrm>
        </p:spPr>
        <p:txBody>
          <a:bodyPr>
            <a:noAutofit/>
          </a:bodyPr>
          <a:lstStyle>
            <a:lvl1pPr>
              <a:defRPr/>
            </a:lvl1pPr>
          </a:lstStyle>
          <a:p>
            <a:r>
              <a:rPr lang="en-US"/>
              <a:t>Click to edit slide title</a:t>
            </a:r>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521207" y="329184"/>
            <a:ext cx="11160000" cy="192024"/>
          </a:xfrm>
        </p:spPr>
        <p:txBody>
          <a:bodyPr/>
          <a:lstStyle>
            <a:lvl1pPr>
              <a:defRPr b="1">
                <a:solidFill>
                  <a:schemeClr val="accent6">
                    <a:lumMod val="60000"/>
                    <a:lumOff val="40000"/>
                  </a:schemeClr>
                </a:solidFill>
              </a:defRPr>
            </a:lvl1pPr>
          </a:lstStyle>
          <a:p>
            <a:pPr lvl="0"/>
            <a:r>
              <a:rPr lang="en-US"/>
              <a:t>Section title</a:t>
            </a:r>
          </a:p>
        </p:txBody>
      </p:sp>
      <p:pic>
        <p:nvPicPr>
          <p:cNvPr id="19" name="Graphic 18">
            <a:extLst>
              <a:ext uri="{FF2B5EF4-FFF2-40B4-BE49-F238E27FC236}">
                <a16:creationId xmlns:a16="http://schemas.microsoft.com/office/drawing/2014/main" id="{0844B74D-289A-3CF1-4C77-B1C15C2B4F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
        <p:nvSpPr>
          <p:cNvPr id="3" name="TextBox 2">
            <a:extLst>
              <a:ext uri="{FF2B5EF4-FFF2-40B4-BE49-F238E27FC236}">
                <a16:creationId xmlns:a16="http://schemas.microsoft.com/office/drawing/2014/main" id="{6DF2872C-9653-1F52-7643-7D8673EA360E}"/>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1455077979"/>
      </p:ext>
    </p:extLst>
  </p:cSld>
  <p:clrMapOvr>
    <a:masterClrMapping/>
  </p:clrMapOvr>
  <p:extLst>
    <p:ext uri="{DCECCB84-F9BA-43D5-87BE-67443E8EF086}">
      <p15:sldGuideLst xmlns:p15="http://schemas.microsoft.com/office/powerpoint/2012/main">
        <p15:guide id="1" pos="5120">
          <p15:clr>
            <a:srgbClr val="FBAE40"/>
          </p15:clr>
        </p15:guide>
        <p15:guide id="2" pos="4969">
          <p15:clr>
            <a:srgbClr val="FBAE40"/>
          </p15:clr>
        </p15:guide>
        <p15:guide id="3" pos="5273">
          <p15:clr>
            <a:srgbClr val="FBAE4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Only with Accent Pictur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3760825" y="701294"/>
            <a:ext cx="7920000" cy="557784"/>
          </a:xfrm>
        </p:spPr>
        <p:txBody>
          <a:bodyPr>
            <a:noAutofit/>
          </a:bodyPr>
          <a:lstStyle>
            <a:lvl1pPr>
              <a:defRPr/>
            </a:lvl1pPr>
          </a:lstStyle>
          <a:p>
            <a:r>
              <a:rPr lang="en-US"/>
              <a:t>Click to edit slide title</a:t>
            </a:r>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3754477" y="329184"/>
            <a:ext cx="7919999" cy="192024"/>
          </a:xfrm>
        </p:spPr>
        <p:txBody>
          <a:bodyPr/>
          <a:lstStyle>
            <a:lvl1pPr>
              <a:defRPr b="1">
                <a:solidFill>
                  <a:schemeClr val="bg1">
                    <a:lumMod val="65000"/>
                  </a:schemeClr>
                </a:solidFill>
              </a:defRPr>
            </a:lvl1pPr>
          </a:lstStyle>
          <a:p>
            <a:pPr lvl="0"/>
            <a:r>
              <a:rPr lang="en-US"/>
              <a:t>Section title</a:t>
            </a:r>
          </a:p>
        </p:txBody>
      </p:sp>
      <p:sp>
        <p:nvSpPr>
          <p:cNvPr id="3" name="TextBox 2">
            <a:extLst>
              <a:ext uri="{FF2B5EF4-FFF2-40B4-BE49-F238E27FC236}">
                <a16:creationId xmlns:a16="http://schemas.microsoft.com/office/drawing/2014/main" id="{6249F096-22EB-2470-115E-61D249C47086}"/>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
        <p:nvSpPr>
          <p:cNvPr id="21" name="Rectangle 20">
            <a:extLst>
              <a:ext uri="{FF2B5EF4-FFF2-40B4-BE49-F238E27FC236}">
                <a16:creationId xmlns:a16="http://schemas.microsoft.com/office/drawing/2014/main" id="{0A3A0E3A-7E0F-67F5-6787-421CDB77D099}"/>
              </a:ext>
            </a:extLst>
          </p:cNvPr>
          <p:cNvSpPr/>
          <p:nvPr userDrawn="1"/>
        </p:nvSpPr>
        <p:spPr>
          <a:xfrm>
            <a:off x="1" y="0"/>
            <a:ext cx="191287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2" name="Picture Placeholder 6">
            <a:extLst>
              <a:ext uri="{FF2B5EF4-FFF2-40B4-BE49-F238E27FC236}">
                <a16:creationId xmlns:a16="http://schemas.microsoft.com/office/drawing/2014/main" id="{E56E99B5-A874-D747-B2F6-86AA92BCE6A8}"/>
              </a:ext>
            </a:extLst>
          </p:cNvPr>
          <p:cNvSpPr>
            <a:spLocks noGrp="1"/>
          </p:cNvSpPr>
          <p:nvPr>
            <p:ph type="pic" sz="quarter" idx="15"/>
          </p:nvPr>
        </p:nvSpPr>
        <p:spPr>
          <a:xfrm>
            <a:off x="530731" y="914400"/>
            <a:ext cx="2777492" cy="5029200"/>
          </a:xfrm>
          <a:prstGeom prst="round2DiagRect">
            <a:avLst/>
          </a:prstGeom>
          <a:solidFill>
            <a:schemeClr val="accent6"/>
          </a:solidFill>
        </p:spPr>
        <p:txBody>
          <a:bodyPr/>
          <a:lstStyle/>
          <a:p>
            <a:r>
              <a:rPr lang="en-US"/>
              <a:t>Click icon to add picture</a:t>
            </a:r>
          </a:p>
        </p:txBody>
      </p:sp>
      <p:pic>
        <p:nvPicPr>
          <p:cNvPr id="23" name="Graphic 22">
            <a:extLst>
              <a:ext uri="{FF2B5EF4-FFF2-40B4-BE49-F238E27FC236}">
                <a16:creationId xmlns:a16="http://schemas.microsoft.com/office/drawing/2014/main" id="{A2094BB9-CED1-32DB-B548-D370258CE88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5" y="6340477"/>
            <a:ext cx="877824" cy="191525"/>
          </a:xfrm>
          <a:prstGeom prst="rect">
            <a:avLst/>
          </a:prstGeom>
        </p:spPr>
      </p:pic>
    </p:spTree>
    <p:extLst>
      <p:ext uri="{BB962C8B-B14F-4D97-AF65-F5344CB8AC3E}">
        <p14:creationId xmlns:p14="http://schemas.microsoft.com/office/powerpoint/2010/main" val="1099140015"/>
      </p:ext>
    </p:extLst>
  </p:cSld>
  <p:clrMapOvr>
    <a:masterClrMapping/>
  </p:clrMapOvr>
  <p:extLst>
    <p:ext uri="{DCECCB84-F9BA-43D5-87BE-67443E8EF086}">
      <p15:sldGuideLst xmlns:p15="http://schemas.microsoft.com/office/powerpoint/2012/main">
        <p15:guide id="1" pos="3156">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Only with Accent Picture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521208" y="701294"/>
            <a:ext cx="7920000" cy="557784"/>
          </a:xfrm>
        </p:spPr>
        <p:txBody>
          <a:bodyPr>
            <a:noAutofit/>
          </a:bodyPr>
          <a:lstStyle>
            <a:lvl1pPr>
              <a:defRPr/>
            </a:lvl1pPr>
          </a:lstStyle>
          <a:p>
            <a:r>
              <a:rPr lang="en-US"/>
              <a:t>Click to edit slide title</a:t>
            </a:r>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521208" y="329184"/>
            <a:ext cx="7920000"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5D8C7CDD-9C0F-F609-5E95-3ECE999BD4A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
        <p:nvSpPr>
          <p:cNvPr id="3" name="TextBox 2">
            <a:extLst>
              <a:ext uri="{FF2B5EF4-FFF2-40B4-BE49-F238E27FC236}">
                <a16:creationId xmlns:a16="http://schemas.microsoft.com/office/drawing/2014/main" id="{6249F096-22EB-2470-115E-61D249C47086}"/>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
        <p:nvSpPr>
          <p:cNvPr id="5" name="Rectangle 4">
            <a:extLst>
              <a:ext uri="{FF2B5EF4-FFF2-40B4-BE49-F238E27FC236}">
                <a16:creationId xmlns:a16="http://schemas.microsoft.com/office/drawing/2014/main" id="{E4536497-7189-2522-3E54-49BEC260A838}"/>
              </a:ext>
            </a:extLst>
          </p:cNvPr>
          <p:cNvSpPr/>
          <p:nvPr userDrawn="1"/>
        </p:nvSpPr>
        <p:spPr>
          <a:xfrm>
            <a:off x="10279125" y="0"/>
            <a:ext cx="191287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 name="Picture Placeholder 6">
            <a:extLst>
              <a:ext uri="{FF2B5EF4-FFF2-40B4-BE49-F238E27FC236}">
                <a16:creationId xmlns:a16="http://schemas.microsoft.com/office/drawing/2014/main" id="{DB33326E-A86A-B884-E6D9-185B2DC0D5DA}"/>
              </a:ext>
            </a:extLst>
          </p:cNvPr>
          <p:cNvSpPr>
            <a:spLocks noGrp="1"/>
          </p:cNvSpPr>
          <p:nvPr>
            <p:ph type="pic" sz="quarter" idx="15"/>
          </p:nvPr>
        </p:nvSpPr>
        <p:spPr>
          <a:xfrm>
            <a:off x="8890381" y="914400"/>
            <a:ext cx="2777492" cy="5029200"/>
          </a:xfrm>
          <a:prstGeom prst="round2DiagRect">
            <a:avLst/>
          </a:prstGeom>
          <a:solidFill>
            <a:schemeClr val="accent6"/>
          </a:solidFill>
        </p:spPr>
        <p:txBody>
          <a:bodyPr/>
          <a:lstStyle/>
          <a:p>
            <a:r>
              <a:rPr lang="en-US"/>
              <a:t>Click icon to add picture</a:t>
            </a:r>
          </a:p>
        </p:txBody>
      </p:sp>
      <p:sp>
        <p:nvSpPr>
          <p:cNvPr id="8" name="TextBox 7">
            <a:extLst>
              <a:ext uri="{FF2B5EF4-FFF2-40B4-BE49-F238E27FC236}">
                <a16:creationId xmlns:a16="http://schemas.microsoft.com/office/drawing/2014/main" id="{757F2239-26A4-4F98-A56F-6E42ED78A669}"/>
              </a:ext>
            </a:extLst>
          </p:cNvPr>
          <p:cNvSpPr txBox="1"/>
          <p:nvPr userDrawn="1"/>
        </p:nvSpPr>
        <p:spPr>
          <a:xfrm>
            <a:off x="11281283" y="634458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1729292136"/>
      </p:ext>
    </p:extLst>
  </p:cSld>
  <p:clrMapOvr>
    <a:masterClrMapping/>
  </p:clrMapOvr>
  <p:extLst>
    <p:ext uri="{DCECCB84-F9BA-43D5-87BE-67443E8EF086}">
      <p15:sldGuideLst xmlns:p15="http://schemas.microsoft.com/office/powerpoint/2012/main">
        <p15:guide id="1" pos="7087">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1_Dark Blank">
    <p:bg>
      <p:bgPr>
        <a:solidFill>
          <a:schemeClr val="accent1"/>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E639C78F-6E57-F7B6-8464-E7C3FEB13E2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5" y="6340477"/>
            <a:ext cx="877824" cy="191525"/>
          </a:xfrm>
          <a:prstGeom prst="rect">
            <a:avLst/>
          </a:prstGeom>
        </p:spPr>
      </p:pic>
      <p:sp>
        <p:nvSpPr>
          <p:cNvPr id="2" name="TextBox 1">
            <a:extLst>
              <a:ext uri="{FF2B5EF4-FFF2-40B4-BE49-F238E27FC236}">
                <a16:creationId xmlns:a16="http://schemas.microsoft.com/office/drawing/2014/main" id="{5E967102-9AEE-3A71-529E-FA83428259C8}"/>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376017314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157E2D28-A817-0DE6-BE57-90E8C6B17A8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
        <p:nvSpPr>
          <p:cNvPr id="2" name="TextBox 1">
            <a:extLst>
              <a:ext uri="{FF2B5EF4-FFF2-40B4-BE49-F238E27FC236}">
                <a16:creationId xmlns:a16="http://schemas.microsoft.com/office/drawing/2014/main" id="{2CA0F676-2D7A-83AB-26CE-E4FCF8267DBF}"/>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1818877746"/>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1_Disclaimer">
    <p:spTree>
      <p:nvGrpSpPr>
        <p:cNvPr id="1" name=""/>
        <p:cNvGrpSpPr/>
        <p:nvPr/>
      </p:nvGrpSpPr>
      <p:grpSpPr>
        <a:xfrm>
          <a:off x="0" y="0"/>
          <a:ext cx="0" cy="0"/>
          <a:chOff x="0" y="0"/>
          <a:chExt cx="0" cy="0"/>
        </a:xfrm>
      </p:grpSpPr>
      <p:sp>
        <p:nvSpPr>
          <p:cNvPr id="7" name="Text Placeholder 8">
            <a:extLst>
              <a:ext uri="{FF2B5EF4-FFF2-40B4-BE49-F238E27FC236}">
                <a16:creationId xmlns:a16="http://schemas.microsoft.com/office/drawing/2014/main" id="{C448D666-56D2-4038-87BC-964420EE1F90}"/>
              </a:ext>
            </a:extLst>
          </p:cNvPr>
          <p:cNvSpPr txBox="1">
            <a:spLocks/>
          </p:cNvSpPr>
          <p:nvPr userDrawn="1"/>
        </p:nvSpPr>
        <p:spPr>
          <a:xfrm>
            <a:off x="521208" y="1627634"/>
            <a:ext cx="11153267" cy="3811905"/>
          </a:xfrm>
          <a:prstGeom prst="rect">
            <a:avLst/>
          </a:prstGeom>
        </p:spPr>
        <p:txBody>
          <a:bodyPr lIns="0" tIns="0" rIns="0" bIns="0"/>
          <a:lstStyle>
            <a:lvl1pPr marL="0" indent="0" algn="l" defTabSz="914400" rtl="0" eaLnBrk="1" latinLnBrk="0" hangingPunct="1">
              <a:lnSpc>
                <a:spcPct val="100000"/>
              </a:lnSpc>
              <a:spcBef>
                <a:spcPts val="900"/>
              </a:spcBef>
              <a:buFontTx/>
              <a:buNone/>
              <a:defRPr sz="1200" kern="1200">
                <a:solidFill>
                  <a:schemeClr val="tx1"/>
                </a:solidFill>
                <a:latin typeface="+mn-lt"/>
                <a:ea typeface="+mn-ea"/>
                <a:cs typeface="+mn-cs"/>
              </a:defRPr>
            </a:lvl1pPr>
            <a:lvl2pPr marL="365760"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2pPr>
            <a:lvl3pPr marL="566928"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3pPr>
            <a:lvl4pPr marL="768096"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4pPr>
            <a:lvl5pPr marL="969264"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100">
                <a:solidFill>
                  <a:schemeClr val="tx2"/>
                </a:solidFill>
              </a:rPr>
              <a:t>© 2022 </a:t>
            </a:r>
            <a:r>
              <a:rPr lang="en-US" sz="1100" err="1">
                <a:solidFill>
                  <a:schemeClr val="tx2"/>
                </a:solidFill>
              </a:rPr>
              <a:t>Teneo</a:t>
            </a:r>
            <a:r>
              <a:rPr lang="en-US" sz="1100">
                <a:solidFill>
                  <a:schemeClr val="tx2"/>
                </a:solidFill>
              </a:rPr>
              <a:t>. All rights reserved. This material was produced by </a:t>
            </a:r>
            <a:r>
              <a:rPr lang="en-US" sz="1100" err="1">
                <a:solidFill>
                  <a:schemeClr val="tx2"/>
                </a:solidFill>
              </a:rPr>
              <a:t>Teneo</a:t>
            </a:r>
            <a:r>
              <a:rPr lang="en-US" sz="1100">
                <a:solidFill>
                  <a:schemeClr val="tx2"/>
                </a:solidFill>
              </a:rPr>
              <a:t> for use solely by the recipient. This communication is intended as general background research and is not intended to constitute advice on any particular commercial investment or trade matter or issue and should not be relied upon for such purposes. The views expressed here represent opinions as of this date and are subject to change without notice. The information has been obtained from sources believed to be reliable but no guarantees can be given as to its accuracy, completeness or reliability. No part of this publication may be reproduced, stored in a retrieval system, or transmitted in any form or by any means, electronic or otherwise, without the prior consent of </a:t>
            </a:r>
            <a:r>
              <a:rPr lang="en-US" sz="1100" err="1">
                <a:solidFill>
                  <a:schemeClr val="tx2"/>
                </a:solidFill>
              </a:rPr>
              <a:t>Teneo</a:t>
            </a:r>
            <a:r>
              <a:rPr lang="en-US" sz="1100">
                <a:solidFill>
                  <a:schemeClr val="tx2"/>
                </a:solidFill>
              </a:rPr>
              <a:t>.</a:t>
            </a:r>
          </a:p>
          <a:p>
            <a:r>
              <a:rPr lang="en-US" sz="1100" err="1">
                <a:solidFill>
                  <a:schemeClr val="tx2"/>
                </a:solidFill>
              </a:rPr>
              <a:t>Teneo</a:t>
            </a:r>
            <a:r>
              <a:rPr lang="en-US" sz="1100">
                <a:solidFill>
                  <a:schemeClr val="tx2"/>
                </a:solidFill>
              </a:rPr>
              <a:t> refers to </a:t>
            </a:r>
            <a:r>
              <a:rPr lang="en-US" sz="1100" err="1">
                <a:solidFill>
                  <a:schemeClr val="tx2"/>
                </a:solidFill>
              </a:rPr>
              <a:t>Teneo</a:t>
            </a:r>
            <a:r>
              <a:rPr lang="en-US" sz="1100">
                <a:solidFill>
                  <a:schemeClr val="tx2"/>
                </a:solidFill>
              </a:rPr>
              <a:t> Holdings LLC and its affiliates.</a:t>
            </a:r>
          </a:p>
        </p:txBody>
      </p:sp>
      <p:sp>
        <p:nvSpPr>
          <p:cNvPr id="3" name="TextBox 2">
            <a:extLst>
              <a:ext uri="{FF2B5EF4-FFF2-40B4-BE49-F238E27FC236}">
                <a16:creationId xmlns:a16="http://schemas.microsoft.com/office/drawing/2014/main" id="{39B5840F-5ED0-621E-9651-3A008CA30361}"/>
              </a:ext>
            </a:extLst>
          </p:cNvPr>
          <p:cNvSpPr txBox="1"/>
          <p:nvPr userDrawn="1"/>
        </p:nvSpPr>
        <p:spPr>
          <a:xfrm>
            <a:off x="521208" y="32918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Disclaimer</a:t>
            </a:r>
          </a:p>
        </p:txBody>
      </p:sp>
      <p:sp>
        <p:nvSpPr>
          <p:cNvPr id="8" name="TextBox 7">
            <a:extLst>
              <a:ext uri="{FF2B5EF4-FFF2-40B4-BE49-F238E27FC236}">
                <a16:creationId xmlns:a16="http://schemas.microsoft.com/office/drawing/2014/main" id="{24AE71B2-0759-71E0-05E4-3EAE1420FE7C}"/>
              </a:ext>
            </a:extLst>
          </p:cNvPr>
          <p:cNvSpPr txBox="1"/>
          <p:nvPr userDrawn="1"/>
        </p:nvSpPr>
        <p:spPr>
          <a:xfrm>
            <a:off x="521208" y="694946"/>
            <a:ext cx="5387467" cy="276999"/>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Notice and Disclaimer</a:t>
            </a:r>
          </a:p>
        </p:txBody>
      </p:sp>
      <p:pic>
        <p:nvPicPr>
          <p:cNvPr id="4" name="Graphic 3">
            <a:extLst>
              <a:ext uri="{FF2B5EF4-FFF2-40B4-BE49-F238E27FC236}">
                <a16:creationId xmlns:a16="http://schemas.microsoft.com/office/drawing/2014/main" id="{7426306F-2733-F11D-E4DC-ADC62555826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
        <p:nvSpPr>
          <p:cNvPr id="2" name="TextBox 1">
            <a:extLst>
              <a:ext uri="{FF2B5EF4-FFF2-40B4-BE49-F238E27FC236}">
                <a16:creationId xmlns:a16="http://schemas.microsoft.com/office/drawing/2014/main" id="{FA1BAB02-2602-6626-3EA3-48AB6FD7D337}"/>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3873224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eg. Map - Europe">
    <p:spTree>
      <p:nvGrpSpPr>
        <p:cNvPr id="1" name=""/>
        <p:cNvGrpSpPr/>
        <p:nvPr/>
      </p:nvGrpSpPr>
      <p:grpSpPr>
        <a:xfrm>
          <a:off x="0" y="0"/>
          <a:ext cx="0" cy="0"/>
          <a:chOff x="0" y="0"/>
          <a:chExt cx="0" cy="0"/>
        </a:xfrm>
      </p:grpSpPr>
      <p:pic>
        <p:nvPicPr>
          <p:cNvPr id="124" name="Graphic 123">
            <a:extLst>
              <a:ext uri="{FF2B5EF4-FFF2-40B4-BE49-F238E27FC236}">
                <a16:creationId xmlns:a16="http://schemas.microsoft.com/office/drawing/2014/main" id="{8C8B0183-06C7-5A20-A062-89E45B51DC8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842287" y="805433"/>
            <a:ext cx="10142812" cy="5366767"/>
          </a:xfrm>
          <a:prstGeom prst="rect">
            <a:avLst/>
          </a:prstGeom>
        </p:spPr>
      </p:pic>
      <p:grpSp>
        <p:nvGrpSpPr>
          <p:cNvPr id="125" name="Group 124">
            <a:extLst>
              <a:ext uri="{FF2B5EF4-FFF2-40B4-BE49-F238E27FC236}">
                <a16:creationId xmlns:a16="http://schemas.microsoft.com/office/drawing/2014/main" id="{ACCF7A8D-7822-E4EE-A854-9B71D2ADFBFB}"/>
              </a:ext>
            </a:extLst>
          </p:cNvPr>
          <p:cNvGrpSpPr/>
          <p:nvPr userDrawn="1"/>
        </p:nvGrpSpPr>
        <p:grpSpPr>
          <a:xfrm>
            <a:off x="6544252" y="2540687"/>
            <a:ext cx="925821" cy="251769"/>
            <a:chOff x="6035726" y="3764265"/>
            <a:chExt cx="1309916" cy="356220"/>
          </a:xfrm>
        </p:grpSpPr>
        <p:sp>
          <p:nvSpPr>
            <p:cNvPr id="126" name="Rectangle: Rounded Corners 112">
              <a:extLst>
                <a:ext uri="{FF2B5EF4-FFF2-40B4-BE49-F238E27FC236}">
                  <a16:creationId xmlns:a16="http://schemas.microsoft.com/office/drawing/2014/main" id="{19EFE8F3-1CF6-3DB3-E775-6CFABE560F29}"/>
                </a:ext>
              </a:extLst>
            </p:cNvPr>
            <p:cNvSpPr/>
            <p:nvPr/>
          </p:nvSpPr>
          <p:spPr>
            <a:xfrm>
              <a:off x="6035726" y="3764265"/>
              <a:ext cx="1309916"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27" name="Group 126">
              <a:extLst>
                <a:ext uri="{FF2B5EF4-FFF2-40B4-BE49-F238E27FC236}">
                  <a16:creationId xmlns:a16="http://schemas.microsoft.com/office/drawing/2014/main" id="{09A621AD-FC19-E112-DABA-C4185551A863}"/>
                </a:ext>
              </a:extLst>
            </p:cNvPr>
            <p:cNvGrpSpPr/>
            <p:nvPr/>
          </p:nvGrpSpPr>
          <p:grpSpPr>
            <a:xfrm>
              <a:off x="7050293" y="3837056"/>
              <a:ext cx="210752" cy="210752"/>
              <a:chOff x="12786532" y="3850001"/>
              <a:chExt cx="279504" cy="279504"/>
            </a:xfrm>
          </p:grpSpPr>
          <p:sp>
            <p:nvSpPr>
              <p:cNvPr id="129" name="Oval 128">
                <a:extLst>
                  <a:ext uri="{FF2B5EF4-FFF2-40B4-BE49-F238E27FC236}">
                    <a16:creationId xmlns:a16="http://schemas.microsoft.com/office/drawing/2014/main" id="{2340901E-DEF7-1F9F-43AC-ACEF711B39ED}"/>
                  </a:ext>
                </a:extLst>
              </p:cNvPr>
              <p:cNvSpPr/>
              <p:nvPr/>
            </p:nvSpPr>
            <p:spPr>
              <a:xfrm>
                <a:off x="12786532" y="3850001"/>
                <a:ext cx="279504" cy="279504"/>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30" name="Oval 129">
                <a:extLst>
                  <a:ext uri="{FF2B5EF4-FFF2-40B4-BE49-F238E27FC236}">
                    <a16:creationId xmlns:a16="http://schemas.microsoft.com/office/drawing/2014/main" id="{7E999480-B5BE-2062-633E-29D0D6F534A3}"/>
                  </a:ext>
                </a:extLst>
              </p:cNvPr>
              <p:cNvSpPr/>
              <p:nvPr/>
            </p:nvSpPr>
            <p:spPr>
              <a:xfrm>
                <a:off x="12867742" y="3927897"/>
                <a:ext cx="121164"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28" name="TextBox 127">
              <a:extLst>
                <a:ext uri="{FF2B5EF4-FFF2-40B4-BE49-F238E27FC236}">
                  <a16:creationId xmlns:a16="http://schemas.microsoft.com/office/drawing/2014/main" id="{8CC13BFB-13EA-CD2D-F9D8-88E55806627E}"/>
                </a:ext>
              </a:extLst>
            </p:cNvPr>
            <p:cNvSpPr txBox="1"/>
            <p:nvPr/>
          </p:nvSpPr>
          <p:spPr>
            <a:xfrm>
              <a:off x="6183972" y="3828988"/>
              <a:ext cx="782105" cy="217731"/>
            </a:xfrm>
            <a:prstGeom prst="rect">
              <a:avLst/>
            </a:prstGeom>
            <a:noFill/>
          </p:spPr>
          <p:txBody>
            <a:bodyPr wrap="square" lIns="0" tIns="0" rIns="0" bIns="0" rtlCol="0">
              <a:spAutoFit/>
            </a:bodyPr>
            <a:lstStyle/>
            <a:p>
              <a:r>
                <a:rPr lang="en-US" sz="1000" b="1">
                  <a:solidFill>
                    <a:schemeClr val="bg1"/>
                  </a:solidFill>
                </a:rPr>
                <a:t>Brussels</a:t>
              </a:r>
            </a:p>
          </p:txBody>
        </p:sp>
      </p:grpSp>
      <p:grpSp>
        <p:nvGrpSpPr>
          <p:cNvPr id="131" name="Group 130">
            <a:extLst>
              <a:ext uri="{FF2B5EF4-FFF2-40B4-BE49-F238E27FC236}">
                <a16:creationId xmlns:a16="http://schemas.microsoft.com/office/drawing/2014/main" id="{DCBC8930-3E3A-7070-13F2-5868F416A8D5}"/>
              </a:ext>
            </a:extLst>
          </p:cNvPr>
          <p:cNvGrpSpPr/>
          <p:nvPr userDrawn="1"/>
        </p:nvGrpSpPr>
        <p:grpSpPr>
          <a:xfrm>
            <a:off x="6654499" y="2251602"/>
            <a:ext cx="886923" cy="251769"/>
            <a:chOff x="5194469" y="3372476"/>
            <a:chExt cx="1254876" cy="356220"/>
          </a:xfrm>
        </p:grpSpPr>
        <p:sp>
          <p:nvSpPr>
            <p:cNvPr id="132" name="Rectangle: Rounded Corners 123">
              <a:extLst>
                <a:ext uri="{FF2B5EF4-FFF2-40B4-BE49-F238E27FC236}">
                  <a16:creationId xmlns:a16="http://schemas.microsoft.com/office/drawing/2014/main" id="{DB2089B9-C181-5B80-8F5C-BF6E1307EB02}"/>
                </a:ext>
              </a:extLst>
            </p:cNvPr>
            <p:cNvSpPr/>
            <p:nvPr/>
          </p:nvSpPr>
          <p:spPr>
            <a:xfrm>
              <a:off x="5194469" y="3372476"/>
              <a:ext cx="1254876"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33" name="Group 132">
              <a:extLst>
                <a:ext uri="{FF2B5EF4-FFF2-40B4-BE49-F238E27FC236}">
                  <a16:creationId xmlns:a16="http://schemas.microsoft.com/office/drawing/2014/main" id="{819E517D-DEAF-60E5-A61B-57DE904A3246}"/>
                </a:ext>
              </a:extLst>
            </p:cNvPr>
            <p:cNvGrpSpPr/>
            <p:nvPr/>
          </p:nvGrpSpPr>
          <p:grpSpPr>
            <a:xfrm>
              <a:off x="5273953" y="3445267"/>
              <a:ext cx="210751" cy="210750"/>
              <a:chOff x="10430683" y="3330410"/>
              <a:chExt cx="279502" cy="279502"/>
            </a:xfrm>
          </p:grpSpPr>
          <p:sp>
            <p:nvSpPr>
              <p:cNvPr id="135" name="Oval 134">
                <a:extLst>
                  <a:ext uri="{FF2B5EF4-FFF2-40B4-BE49-F238E27FC236}">
                    <a16:creationId xmlns:a16="http://schemas.microsoft.com/office/drawing/2014/main" id="{14188651-D128-1BB8-8A08-91F0616B5773}"/>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36" name="Oval 135">
                <a:extLst>
                  <a:ext uri="{FF2B5EF4-FFF2-40B4-BE49-F238E27FC236}">
                    <a16:creationId xmlns:a16="http://schemas.microsoft.com/office/drawing/2014/main" id="{1633117B-40D7-5867-69D8-0DEB29CBC0EF}"/>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34" name="TextBox 133">
              <a:extLst>
                <a:ext uri="{FF2B5EF4-FFF2-40B4-BE49-F238E27FC236}">
                  <a16:creationId xmlns:a16="http://schemas.microsoft.com/office/drawing/2014/main" id="{A1213109-9019-3935-B6D0-84EAC72D47BE}"/>
                </a:ext>
              </a:extLst>
            </p:cNvPr>
            <p:cNvSpPr txBox="1"/>
            <p:nvPr/>
          </p:nvSpPr>
          <p:spPr>
            <a:xfrm>
              <a:off x="5602584" y="3437213"/>
              <a:ext cx="744002" cy="217731"/>
            </a:xfrm>
            <a:prstGeom prst="rect">
              <a:avLst/>
            </a:prstGeom>
            <a:noFill/>
          </p:spPr>
          <p:txBody>
            <a:bodyPr wrap="square" lIns="0" tIns="0" rIns="0" bIns="0" rtlCol="0">
              <a:spAutoFit/>
            </a:bodyPr>
            <a:lstStyle/>
            <a:p>
              <a:r>
                <a:rPr lang="en-US" sz="1000" b="1">
                  <a:solidFill>
                    <a:schemeClr val="bg1"/>
                  </a:solidFill>
                </a:rPr>
                <a:t>London</a:t>
              </a:r>
            </a:p>
          </p:txBody>
        </p:sp>
      </p:grpSp>
      <p:grpSp>
        <p:nvGrpSpPr>
          <p:cNvPr id="137" name="Group 136">
            <a:extLst>
              <a:ext uri="{FF2B5EF4-FFF2-40B4-BE49-F238E27FC236}">
                <a16:creationId xmlns:a16="http://schemas.microsoft.com/office/drawing/2014/main" id="{8A8AB029-ADBE-1504-73CF-DEC495B7509E}"/>
              </a:ext>
            </a:extLst>
          </p:cNvPr>
          <p:cNvGrpSpPr/>
          <p:nvPr userDrawn="1"/>
        </p:nvGrpSpPr>
        <p:grpSpPr>
          <a:xfrm>
            <a:off x="5939750" y="2325410"/>
            <a:ext cx="704143" cy="251769"/>
            <a:chOff x="4962437" y="3756368"/>
            <a:chExt cx="996269" cy="356220"/>
          </a:xfrm>
        </p:grpSpPr>
        <p:sp>
          <p:nvSpPr>
            <p:cNvPr id="138" name="Rectangle: Rounded Corners 147">
              <a:extLst>
                <a:ext uri="{FF2B5EF4-FFF2-40B4-BE49-F238E27FC236}">
                  <a16:creationId xmlns:a16="http://schemas.microsoft.com/office/drawing/2014/main" id="{C40EFA0E-10F5-680A-E428-6467AB31826F}"/>
                </a:ext>
              </a:extLst>
            </p:cNvPr>
            <p:cNvSpPr/>
            <p:nvPr/>
          </p:nvSpPr>
          <p:spPr>
            <a:xfrm>
              <a:off x="4962437" y="3756368"/>
              <a:ext cx="996269"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39" name="Group 138">
              <a:extLst>
                <a:ext uri="{FF2B5EF4-FFF2-40B4-BE49-F238E27FC236}">
                  <a16:creationId xmlns:a16="http://schemas.microsoft.com/office/drawing/2014/main" id="{A2052996-2B88-C2E3-0BD5-47404A94D81D}"/>
                </a:ext>
              </a:extLst>
            </p:cNvPr>
            <p:cNvGrpSpPr/>
            <p:nvPr/>
          </p:nvGrpSpPr>
          <p:grpSpPr>
            <a:xfrm>
              <a:off x="5638354" y="3829159"/>
              <a:ext cx="210750" cy="210750"/>
              <a:chOff x="10914012" y="3839537"/>
              <a:chExt cx="279502" cy="279502"/>
            </a:xfrm>
          </p:grpSpPr>
          <p:sp>
            <p:nvSpPr>
              <p:cNvPr id="141" name="Oval 140">
                <a:extLst>
                  <a:ext uri="{FF2B5EF4-FFF2-40B4-BE49-F238E27FC236}">
                    <a16:creationId xmlns:a16="http://schemas.microsoft.com/office/drawing/2014/main" id="{E335F67B-97F2-9521-96F8-9E7BC49921A9}"/>
                  </a:ext>
                </a:extLst>
              </p:cNvPr>
              <p:cNvSpPr/>
              <p:nvPr/>
            </p:nvSpPr>
            <p:spPr>
              <a:xfrm>
                <a:off x="10914012" y="3839537"/>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42" name="Oval 141">
                <a:extLst>
                  <a:ext uri="{FF2B5EF4-FFF2-40B4-BE49-F238E27FC236}">
                    <a16:creationId xmlns:a16="http://schemas.microsoft.com/office/drawing/2014/main" id="{63CE1C75-9DED-6955-C0E9-259CE585AA0C}"/>
                  </a:ext>
                </a:extLst>
              </p:cNvPr>
              <p:cNvSpPr/>
              <p:nvPr/>
            </p:nvSpPr>
            <p:spPr>
              <a:xfrm>
                <a:off x="10995218" y="3917442"/>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40" name="TextBox 139">
              <a:extLst>
                <a:ext uri="{FF2B5EF4-FFF2-40B4-BE49-F238E27FC236}">
                  <a16:creationId xmlns:a16="http://schemas.microsoft.com/office/drawing/2014/main" id="{CABD2ED5-BFA9-58C5-8AE8-63F62DB6C6DF}"/>
                </a:ext>
              </a:extLst>
            </p:cNvPr>
            <p:cNvSpPr txBox="1"/>
            <p:nvPr/>
          </p:nvSpPr>
          <p:spPr>
            <a:xfrm>
              <a:off x="5083644" y="3821107"/>
              <a:ext cx="475287" cy="217731"/>
            </a:xfrm>
            <a:prstGeom prst="rect">
              <a:avLst/>
            </a:prstGeom>
            <a:noFill/>
          </p:spPr>
          <p:txBody>
            <a:bodyPr wrap="square" lIns="0" tIns="0" rIns="0" bIns="0" rtlCol="0">
              <a:spAutoFit/>
            </a:bodyPr>
            <a:lstStyle/>
            <a:p>
              <a:r>
                <a:rPr lang="en-US" sz="1000" b="1">
                  <a:solidFill>
                    <a:schemeClr val="bg1"/>
                  </a:solidFill>
                </a:rPr>
                <a:t>Paris</a:t>
              </a:r>
            </a:p>
          </p:txBody>
        </p:sp>
      </p:grpSp>
      <p:grpSp>
        <p:nvGrpSpPr>
          <p:cNvPr id="143" name="Group 142">
            <a:extLst>
              <a:ext uri="{FF2B5EF4-FFF2-40B4-BE49-F238E27FC236}">
                <a16:creationId xmlns:a16="http://schemas.microsoft.com/office/drawing/2014/main" id="{B104A371-881B-C9F6-7B9A-42A0D50CBD0A}"/>
              </a:ext>
            </a:extLst>
          </p:cNvPr>
          <p:cNvGrpSpPr/>
          <p:nvPr userDrawn="1"/>
        </p:nvGrpSpPr>
        <p:grpSpPr>
          <a:xfrm>
            <a:off x="5926103" y="2039401"/>
            <a:ext cx="808723" cy="251769"/>
            <a:chOff x="5326227" y="3372476"/>
            <a:chExt cx="1144236" cy="356220"/>
          </a:xfrm>
        </p:grpSpPr>
        <p:sp>
          <p:nvSpPr>
            <p:cNvPr id="144" name="Rectangle: Rounded Corners 153">
              <a:extLst>
                <a:ext uri="{FF2B5EF4-FFF2-40B4-BE49-F238E27FC236}">
                  <a16:creationId xmlns:a16="http://schemas.microsoft.com/office/drawing/2014/main" id="{CB679ADA-17BD-517E-C4DD-884114C97526}"/>
                </a:ext>
              </a:extLst>
            </p:cNvPr>
            <p:cNvSpPr/>
            <p:nvPr/>
          </p:nvSpPr>
          <p:spPr>
            <a:xfrm>
              <a:off x="5326227" y="3372476"/>
              <a:ext cx="1144236"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45" name="Group 144">
              <a:extLst>
                <a:ext uri="{FF2B5EF4-FFF2-40B4-BE49-F238E27FC236}">
                  <a16:creationId xmlns:a16="http://schemas.microsoft.com/office/drawing/2014/main" id="{6F3758E0-3E8D-3D84-7532-8B2DEB99F35E}"/>
                </a:ext>
              </a:extLst>
            </p:cNvPr>
            <p:cNvGrpSpPr/>
            <p:nvPr/>
          </p:nvGrpSpPr>
          <p:grpSpPr>
            <a:xfrm>
              <a:off x="6175094" y="3445267"/>
              <a:ext cx="210750" cy="210750"/>
              <a:chOff x="11625850" y="3330410"/>
              <a:chExt cx="279502" cy="279502"/>
            </a:xfrm>
          </p:grpSpPr>
          <p:sp>
            <p:nvSpPr>
              <p:cNvPr id="147" name="Oval 146">
                <a:extLst>
                  <a:ext uri="{FF2B5EF4-FFF2-40B4-BE49-F238E27FC236}">
                    <a16:creationId xmlns:a16="http://schemas.microsoft.com/office/drawing/2014/main" id="{90AC81C8-B104-F984-BAA0-F4A798ED9E9B}"/>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48" name="Oval 147">
                <a:extLst>
                  <a:ext uri="{FF2B5EF4-FFF2-40B4-BE49-F238E27FC236}">
                    <a16:creationId xmlns:a16="http://schemas.microsoft.com/office/drawing/2014/main" id="{9CB41DF7-6E5D-6B76-5618-94D0EEA16B07}"/>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46" name="TextBox 145">
              <a:extLst>
                <a:ext uri="{FF2B5EF4-FFF2-40B4-BE49-F238E27FC236}">
                  <a16:creationId xmlns:a16="http://schemas.microsoft.com/office/drawing/2014/main" id="{32EF9B7C-4306-04CF-5C3A-8F52FFF6D5C4}"/>
                </a:ext>
              </a:extLst>
            </p:cNvPr>
            <p:cNvSpPr txBox="1"/>
            <p:nvPr/>
          </p:nvSpPr>
          <p:spPr>
            <a:xfrm>
              <a:off x="5508162" y="3437213"/>
              <a:ext cx="582732" cy="217731"/>
            </a:xfrm>
            <a:prstGeom prst="rect">
              <a:avLst/>
            </a:prstGeom>
            <a:noFill/>
          </p:spPr>
          <p:txBody>
            <a:bodyPr wrap="square" lIns="0" tIns="0" rIns="0" bIns="0" rtlCol="0">
              <a:spAutoFit/>
            </a:bodyPr>
            <a:lstStyle/>
            <a:p>
              <a:r>
                <a:rPr lang="en-US" sz="1000" b="1">
                  <a:solidFill>
                    <a:schemeClr val="bg1"/>
                  </a:solidFill>
                </a:rPr>
                <a:t>Dublin</a:t>
              </a:r>
            </a:p>
          </p:txBody>
        </p:sp>
      </p:grpSp>
      <p:grpSp>
        <p:nvGrpSpPr>
          <p:cNvPr id="149" name="Group 148">
            <a:extLst>
              <a:ext uri="{FF2B5EF4-FFF2-40B4-BE49-F238E27FC236}">
                <a16:creationId xmlns:a16="http://schemas.microsoft.com/office/drawing/2014/main" id="{AB2C9272-548B-6316-AA59-CFA887CAE8A2}"/>
              </a:ext>
            </a:extLst>
          </p:cNvPr>
          <p:cNvGrpSpPr/>
          <p:nvPr userDrawn="1"/>
        </p:nvGrpSpPr>
        <p:grpSpPr>
          <a:xfrm>
            <a:off x="7476636" y="2577178"/>
            <a:ext cx="935131" cy="251769"/>
            <a:chOff x="5194468" y="3372476"/>
            <a:chExt cx="1323085" cy="356220"/>
          </a:xfrm>
        </p:grpSpPr>
        <p:sp>
          <p:nvSpPr>
            <p:cNvPr id="150" name="Rectangle: Rounded Corners 159">
              <a:extLst>
                <a:ext uri="{FF2B5EF4-FFF2-40B4-BE49-F238E27FC236}">
                  <a16:creationId xmlns:a16="http://schemas.microsoft.com/office/drawing/2014/main" id="{96F759E2-ED02-6F43-353F-A162FE2B7E0A}"/>
                </a:ext>
              </a:extLst>
            </p:cNvPr>
            <p:cNvSpPr/>
            <p:nvPr/>
          </p:nvSpPr>
          <p:spPr>
            <a:xfrm>
              <a:off x="5194468" y="3372476"/>
              <a:ext cx="1323085"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51" name="Group 150">
              <a:extLst>
                <a:ext uri="{FF2B5EF4-FFF2-40B4-BE49-F238E27FC236}">
                  <a16:creationId xmlns:a16="http://schemas.microsoft.com/office/drawing/2014/main" id="{C223B0B7-1309-4E53-7B62-1D0D56E00513}"/>
                </a:ext>
              </a:extLst>
            </p:cNvPr>
            <p:cNvGrpSpPr/>
            <p:nvPr/>
          </p:nvGrpSpPr>
          <p:grpSpPr>
            <a:xfrm>
              <a:off x="5273915" y="3445267"/>
              <a:ext cx="210750" cy="210750"/>
              <a:chOff x="10430683" y="3330410"/>
              <a:chExt cx="279502" cy="279502"/>
            </a:xfrm>
          </p:grpSpPr>
          <p:sp>
            <p:nvSpPr>
              <p:cNvPr id="153" name="Oval 152">
                <a:extLst>
                  <a:ext uri="{FF2B5EF4-FFF2-40B4-BE49-F238E27FC236}">
                    <a16:creationId xmlns:a16="http://schemas.microsoft.com/office/drawing/2014/main" id="{C6952BF3-F850-34D9-0E68-17D86A8264D2}"/>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54" name="Oval 153">
                <a:extLst>
                  <a:ext uri="{FF2B5EF4-FFF2-40B4-BE49-F238E27FC236}">
                    <a16:creationId xmlns:a16="http://schemas.microsoft.com/office/drawing/2014/main" id="{781E3496-D34E-0F20-C355-44FA668AB572}"/>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52" name="TextBox 151">
              <a:extLst>
                <a:ext uri="{FF2B5EF4-FFF2-40B4-BE49-F238E27FC236}">
                  <a16:creationId xmlns:a16="http://schemas.microsoft.com/office/drawing/2014/main" id="{DCB1CA49-39B2-19EB-BB50-2AD2777E7D4C}"/>
                </a:ext>
              </a:extLst>
            </p:cNvPr>
            <p:cNvSpPr txBox="1"/>
            <p:nvPr/>
          </p:nvSpPr>
          <p:spPr>
            <a:xfrm>
              <a:off x="5602585" y="3437213"/>
              <a:ext cx="800418" cy="217731"/>
            </a:xfrm>
            <a:prstGeom prst="rect">
              <a:avLst/>
            </a:prstGeom>
            <a:noFill/>
          </p:spPr>
          <p:txBody>
            <a:bodyPr wrap="square" lIns="0" tIns="0" rIns="0" bIns="0" rtlCol="0">
              <a:spAutoFit/>
            </a:bodyPr>
            <a:lstStyle/>
            <a:p>
              <a:r>
                <a:rPr lang="en-US" sz="1000" b="1">
                  <a:solidFill>
                    <a:schemeClr val="bg1"/>
                  </a:solidFill>
                </a:rPr>
                <a:t>Frankfurt</a:t>
              </a:r>
            </a:p>
          </p:txBody>
        </p:sp>
      </p:grpSp>
      <p:grpSp>
        <p:nvGrpSpPr>
          <p:cNvPr id="155" name="Group 154">
            <a:extLst>
              <a:ext uri="{FF2B5EF4-FFF2-40B4-BE49-F238E27FC236}">
                <a16:creationId xmlns:a16="http://schemas.microsoft.com/office/drawing/2014/main" id="{6C613B6F-985C-858C-80CC-53938BB5EA74}"/>
              </a:ext>
            </a:extLst>
          </p:cNvPr>
          <p:cNvGrpSpPr/>
          <p:nvPr userDrawn="1"/>
        </p:nvGrpSpPr>
        <p:grpSpPr>
          <a:xfrm>
            <a:off x="7607266" y="2302531"/>
            <a:ext cx="723540" cy="251769"/>
            <a:chOff x="5194469" y="3372476"/>
            <a:chExt cx="1023712" cy="356220"/>
          </a:xfrm>
        </p:grpSpPr>
        <p:sp>
          <p:nvSpPr>
            <p:cNvPr id="156" name="Rectangle: Rounded Corners 165">
              <a:extLst>
                <a:ext uri="{FF2B5EF4-FFF2-40B4-BE49-F238E27FC236}">
                  <a16:creationId xmlns:a16="http://schemas.microsoft.com/office/drawing/2014/main" id="{04865291-25DE-D164-DFED-86A9265D5A91}"/>
                </a:ext>
              </a:extLst>
            </p:cNvPr>
            <p:cNvSpPr/>
            <p:nvPr/>
          </p:nvSpPr>
          <p:spPr>
            <a:xfrm>
              <a:off x="5194469" y="3372476"/>
              <a:ext cx="1023712"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57" name="Group 156">
              <a:extLst>
                <a:ext uri="{FF2B5EF4-FFF2-40B4-BE49-F238E27FC236}">
                  <a16:creationId xmlns:a16="http://schemas.microsoft.com/office/drawing/2014/main" id="{92AA49CF-9D5C-652F-47C6-FA12B8134494}"/>
                </a:ext>
              </a:extLst>
            </p:cNvPr>
            <p:cNvGrpSpPr/>
            <p:nvPr/>
          </p:nvGrpSpPr>
          <p:grpSpPr>
            <a:xfrm>
              <a:off x="5273915" y="3445267"/>
              <a:ext cx="210750" cy="210750"/>
              <a:chOff x="10430683" y="3330410"/>
              <a:chExt cx="279502" cy="279502"/>
            </a:xfrm>
          </p:grpSpPr>
          <p:sp>
            <p:nvSpPr>
              <p:cNvPr id="159" name="Oval 158">
                <a:extLst>
                  <a:ext uri="{FF2B5EF4-FFF2-40B4-BE49-F238E27FC236}">
                    <a16:creationId xmlns:a16="http://schemas.microsoft.com/office/drawing/2014/main" id="{00C2FE6C-0745-C8E0-6336-CC0A93B90141}"/>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60" name="Oval 159">
                <a:extLst>
                  <a:ext uri="{FF2B5EF4-FFF2-40B4-BE49-F238E27FC236}">
                    <a16:creationId xmlns:a16="http://schemas.microsoft.com/office/drawing/2014/main" id="{9E22DD6A-F0F3-6157-5CE9-B8413BCB1649}"/>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58" name="TextBox 157">
              <a:extLst>
                <a:ext uri="{FF2B5EF4-FFF2-40B4-BE49-F238E27FC236}">
                  <a16:creationId xmlns:a16="http://schemas.microsoft.com/office/drawing/2014/main" id="{76603875-4D77-CB85-BFF2-E72AE19D5B1E}"/>
                </a:ext>
              </a:extLst>
            </p:cNvPr>
            <p:cNvSpPr txBox="1"/>
            <p:nvPr/>
          </p:nvSpPr>
          <p:spPr>
            <a:xfrm>
              <a:off x="5602586" y="3437213"/>
              <a:ext cx="533052" cy="217731"/>
            </a:xfrm>
            <a:prstGeom prst="rect">
              <a:avLst/>
            </a:prstGeom>
            <a:noFill/>
          </p:spPr>
          <p:txBody>
            <a:bodyPr wrap="square" lIns="0" tIns="0" rIns="0" bIns="0" rtlCol="0">
              <a:spAutoFit/>
            </a:bodyPr>
            <a:lstStyle/>
            <a:p>
              <a:r>
                <a:rPr lang="en-US" sz="1000" b="1">
                  <a:solidFill>
                    <a:schemeClr val="bg1"/>
                  </a:solidFill>
                </a:rPr>
                <a:t>Berlin</a:t>
              </a:r>
            </a:p>
          </p:txBody>
        </p:sp>
      </p:gr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1" y="805434"/>
            <a:ext cx="3130215" cy="553998"/>
          </a:xfrm>
        </p:spPr>
        <p:txBody>
          <a:bodyPr>
            <a:sp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706360"/>
            <a:ext cx="3130216" cy="1722641"/>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1" y="537514"/>
            <a:ext cx="3130889"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5845300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 Map - UK and Irela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1" y="805434"/>
            <a:ext cx="3130215" cy="553998"/>
          </a:xfrm>
        </p:spPr>
        <p:txBody>
          <a:bodyPr>
            <a:sp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706360"/>
            <a:ext cx="3130216" cy="1722641"/>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1" y="537514"/>
            <a:ext cx="3130889"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grpSp>
        <p:nvGrpSpPr>
          <p:cNvPr id="5" name="Group 4">
            <a:extLst>
              <a:ext uri="{FF2B5EF4-FFF2-40B4-BE49-F238E27FC236}">
                <a16:creationId xmlns:a16="http://schemas.microsoft.com/office/drawing/2014/main" id="{E1D81D6B-ED2F-10F5-4244-4C482A724741}"/>
              </a:ext>
            </a:extLst>
          </p:cNvPr>
          <p:cNvGrpSpPr/>
          <p:nvPr userDrawn="1"/>
        </p:nvGrpSpPr>
        <p:grpSpPr>
          <a:xfrm>
            <a:off x="6622802" y="779962"/>
            <a:ext cx="4773789" cy="5268868"/>
            <a:chOff x="4303800" y="560698"/>
            <a:chExt cx="5225627" cy="5767566"/>
          </a:xfrm>
        </p:grpSpPr>
        <p:pic>
          <p:nvPicPr>
            <p:cNvPr id="7" name="Graphic 6">
              <a:extLst>
                <a:ext uri="{FF2B5EF4-FFF2-40B4-BE49-F238E27FC236}">
                  <a16:creationId xmlns:a16="http://schemas.microsoft.com/office/drawing/2014/main" id="{88C5D089-8925-7E03-1E4B-8E2DF8BC1F1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4303800" y="560698"/>
              <a:ext cx="4946687" cy="5736603"/>
            </a:xfrm>
            <a:prstGeom prst="rect">
              <a:avLst/>
            </a:prstGeom>
          </p:spPr>
        </p:pic>
        <p:grpSp>
          <p:nvGrpSpPr>
            <p:cNvPr id="8" name="Group 7">
              <a:extLst>
                <a:ext uri="{FF2B5EF4-FFF2-40B4-BE49-F238E27FC236}">
                  <a16:creationId xmlns:a16="http://schemas.microsoft.com/office/drawing/2014/main" id="{37DD4195-BD66-62C9-7867-3E5723FA21EE}"/>
                </a:ext>
              </a:extLst>
            </p:cNvPr>
            <p:cNvGrpSpPr/>
            <p:nvPr userDrawn="1"/>
          </p:nvGrpSpPr>
          <p:grpSpPr>
            <a:xfrm>
              <a:off x="5219049" y="4088677"/>
              <a:ext cx="902305" cy="287336"/>
              <a:chOff x="8156533" y="2991318"/>
              <a:chExt cx="1118618" cy="356220"/>
            </a:xfrm>
          </p:grpSpPr>
          <p:sp>
            <p:nvSpPr>
              <p:cNvPr id="76" name="Rectangle: Rounded Corners 185">
                <a:extLst>
                  <a:ext uri="{FF2B5EF4-FFF2-40B4-BE49-F238E27FC236}">
                    <a16:creationId xmlns:a16="http://schemas.microsoft.com/office/drawing/2014/main" id="{4FA252BF-FE0B-D3E2-A90D-B48B6F2AFA32}"/>
                  </a:ext>
                </a:extLst>
              </p:cNvPr>
              <p:cNvSpPr/>
              <p:nvPr/>
            </p:nvSpPr>
            <p:spPr>
              <a:xfrm>
                <a:off x="8156533" y="2991318"/>
                <a:ext cx="1118618" cy="356220"/>
              </a:xfrm>
              <a:prstGeom prst="roundRect">
                <a:avLst>
                  <a:gd name="adj" fmla="val 50000"/>
                </a:avLst>
              </a:prstGeom>
              <a:gradFill flip="none" rotWithShape="1">
                <a:gsLst>
                  <a:gs pos="81000">
                    <a:srgbClr val="5B5BEC"/>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77" name="Group 76">
                <a:extLst>
                  <a:ext uri="{FF2B5EF4-FFF2-40B4-BE49-F238E27FC236}">
                    <a16:creationId xmlns:a16="http://schemas.microsoft.com/office/drawing/2014/main" id="{8829E581-1582-9CB4-5180-AEEADC77C167}"/>
                  </a:ext>
                </a:extLst>
              </p:cNvPr>
              <p:cNvGrpSpPr/>
              <p:nvPr/>
            </p:nvGrpSpPr>
            <p:grpSpPr>
              <a:xfrm>
                <a:off x="8980155" y="3064109"/>
                <a:ext cx="210750" cy="210750"/>
                <a:chOff x="10412805" y="3330410"/>
                <a:chExt cx="279502" cy="279502"/>
              </a:xfrm>
            </p:grpSpPr>
            <p:sp>
              <p:nvSpPr>
                <p:cNvPr id="79" name="Oval 78">
                  <a:extLst>
                    <a:ext uri="{FF2B5EF4-FFF2-40B4-BE49-F238E27FC236}">
                      <a16:creationId xmlns:a16="http://schemas.microsoft.com/office/drawing/2014/main" id="{CFA2A584-F39C-223A-101C-B2C2D9F130BF}"/>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80" name="Oval 79">
                  <a:extLst>
                    <a:ext uri="{FF2B5EF4-FFF2-40B4-BE49-F238E27FC236}">
                      <a16:creationId xmlns:a16="http://schemas.microsoft.com/office/drawing/2014/main" id="{25E1594A-832B-19E9-730B-FF5D22B23527}"/>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78" name="TextBox 77">
                <a:extLst>
                  <a:ext uri="{FF2B5EF4-FFF2-40B4-BE49-F238E27FC236}">
                    <a16:creationId xmlns:a16="http://schemas.microsoft.com/office/drawing/2014/main" id="{F7C4AD21-0EFB-84E2-F34D-4A80BBE1EDC1}"/>
                  </a:ext>
                </a:extLst>
              </p:cNvPr>
              <p:cNvSpPr txBox="1"/>
              <p:nvPr/>
            </p:nvSpPr>
            <p:spPr>
              <a:xfrm>
                <a:off x="8274816" y="3070035"/>
                <a:ext cx="615277" cy="208837"/>
              </a:xfrm>
              <a:prstGeom prst="rect">
                <a:avLst/>
              </a:prstGeom>
              <a:noFill/>
            </p:spPr>
            <p:txBody>
              <a:bodyPr wrap="square" lIns="0" tIns="0" rIns="0" bIns="0" rtlCol="0">
                <a:spAutoFit/>
              </a:bodyPr>
              <a:lstStyle/>
              <a:p>
                <a:pPr algn="ctr"/>
                <a:r>
                  <a:rPr lang="en-US" sz="1000" b="1">
                    <a:solidFill>
                      <a:schemeClr val="bg1"/>
                    </a:solidFill>
                  </a:rPr>
                  <a:t>Dublin</a:t>
                </a:r>
                <a:endParaRPr lang="en-GB" sz="1000" b="1">
                  <a:solidFill>
                    <a:schemeClr val="bg1"/>
                  </a:solidFill>
                </a:endParaRPr>
              </a:p>
            </p:txBody>
          </p:sp>
        </p:grpSp>
        <p:grpSp>
          <p:nvGrpSpPr>
            <p:cNvPr id="9" name="Group 8">
              <a:extLst>
                <a:ext uri="{FF2B5EF4-FFF2-40B4-BE49-F238E27FC236}">
                  <a16:creationId xmlns:a16="http://schemas.microsoft.com/office/drawing/2014/main" id="{880E9F34-D140-D94D-06D6-7F4D850CD0A7}"/>
                </a:ext>
              </a:extLst>
            </p:cNvPr>
            <p:cNvGrpSpPr/>
            <p:nvPr userDrawn="1"/>
          </p:nvGrpSpPr>
          <p:grpSpPr>
            <a:xfrm>
              <a:off x="6394635" y="4978888"/>
              <a:ext cx="913481" cy="287336"/>
              <a:chOff x="8142678" y="2991318"/>
              <a:chExt cx="1132473" cy="356220"/>
            </a:xfrm>
          </p:grpSpPr>
          <p:sp>
            <p:nvSpPr>
              <p:cNvPr id="71" name="Rectangle: Rounded Corners 180">
                <a:extLst>
                  <a:ext uri="{FF2B5EF4-FFF2-40B4-BE49-F238E27FC236}">
                    <a16:creationId xmlns:a16="http://schemas.microsoft.com/office/drawing/2014/main" id="{6D12AC40-548F-9F3A-5823-7E66598ACE56}"/>
                  </a:ext>
                </a:extLst>
              </p:cNvPr>
              <p:cNvSpPr/>
              <p:nvPr/>
            </p:nvSpPr>
            <p:spPr>
              <a:xfrm>
                <a:off x="8142678" y="2991318"/>
                <a:ext cx="1132473" cy="356220"/>
              </a:xfrm>
              <a:prstGeom prst="roundRect">
                <a:avLst>
                  <a:gd name="adj" fmla="val 50000"/>
                </a:avLst>
              </a:prstGeom>
              <a:gradFill flip="none" rotWithShape="1">
                <a:gsLst>
                  <a:gs pos="83000">
                    <a:srgbClr val="5D5AED"/>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72" name="Group 71">
                <a:extLst>
                  <a:ext uri="{FF2B5EF4-FFF2-40B4-BE49-F238E27FC236}">
                    <a16:creationId xmlns:a16="http://schemas.microsoft.com/office/drawing/2014/main" id="{97BB51EC-6292-2208-1BC3-68CE4E64BDD5}"/>
                  </a:ext>
                </a:extLst>
              </p:cNvPr>
              <p:cNvGrpSpPr/>
              <p:nvPr/>
            </p:nvGrpSpPr>
            <p:grpSpPr>
              <a:xfrm>
                <a:off x="8980155" y="3064109"/>
                <a:ext cx="210750" cy="210750"/>
                <a:chOff x="10412805" y="3330410"/>
                <a:chExt cx="279502" cy="279502"/>
              </a:xfrm>
            </p:grpSpPr>
            <p:sp>
              <p:nvSpPr>
                <p:cNvPr id="74" name="Oval 73">
                  <a:extLst>
                    <a:ext uri="{FF2B5EF4-FFF2-40B4-BE49-F238E27FC236}">
                      <a16:creationId xmlns:a16="http://schemas.microsoft.com/office/drawing/2014/main" id="{200510DB-C5C4-28AA-5C3D-4735C8D93A09}"/>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75" name="Oval 74">
                  <a:extLst>
                    <a:ext uri="{FF2B5EF4-FFF2-40B4-BE49-F238E27FC236}">
                      <a16:creationId xmlns:a16="http://schemas.microsoft.com/office/drawing/2014/main" id="{E84F6A6E-A670-342F-F6A1-F943D4B2B805}"/>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73" name="TextBox 72">
                <a:extLst>
                  <a:ext uri="{FF2B5EF4-FFF2-40B4-BE49-F238E27FC236}">
                    <a16:creationId xmlns:a16="http://schemas.microsoft.com/office/drawing/2014/main" id="{70B5F25E-3048-E630-20A3-4F120B2D0313}"/>
                  </a:ext>
                </a:extLst>
              </p:cNvPr>
              <p:cNvSpPr txBox="1"/>
              <p:nvPr/>
            </p:nvSpPr>
            <p:spPr>
              <a:xfrm>
                <a:off x="8241360" y="3073266"/>
                <a:ext cx="648732" cy="208838"/>
              </a:xfrm>
              <a:prstGeom prst="rect">
                <a:avLst/>
              </a:prstGeom>
              <a:noFill/>
            </p:spPr>
            <p:txBody>
              <a:bodyPr wrap="square" lIns="0" tIns="0" rIns="0" bIns="0" rtlCol="0">
                <a:spAutoFit/>
              </a:bodyPr>
              <a:lstStyle/>
              <a:p>
                <a:pPr algn="ctr"/>
                <a:r>
                  <a:rPr lang="en-US" sz="1000" b="1">
                    <a:solidFill>
                      <a:schemeClr val="bg1"/>
                    </a:solidFill>
                  </a:rPr>
                  <a:t>Cardiff</a:t>
                </a:r>
                <a:endParaRPr lang="en-GB" sz="1000" b="1">
                  <a:solidFill>
                    <a:schemeClr val="bg1"/>
                  </a:solidFill>
                </a:endParaRPr>
              </a:p>
            </p:txBody>
          </p:sp>
        </p:grpSp>
        <p:grpSp>
          <p:nvGrpSpPr>
            <p:cNvPr id="10" name="Group 9">
              <a:extLst>
                <a:ext uri="{FF2B5EF4-FFF2-40B4-BE49-F238E27FC236}">
                  <a16:creationId xmlns:a16="http://schemas.microsoft.com/office/drawing/2014/main" id="{FF5601EB-FA10-E002-7936-90125CA10685}"/>
                </a:ext>
              </a:extLst>
            </p:cNvPr>
            <p:cNvGrpSpPr/>
            <p:nvPr userDrawn="1"/>
          </p:nvGrpSpPr>
          <p:grpSpPr>
            <a:xfrm>
              <a:off x="7033141" y="2330308"/>
              <a:ext cx="1113396" cy="287336"/>
              <a:chOff x="7894838" y="2991318"/>
              <a:chExt cx="1380315" cy="356220"/>
            </a:xfrm>
          </p:grpSpPr>
          <p:sp>
            <p:nvSpPr>
              <p:cNvPr id="66" name="Rectangle: Rounded Corners 175">
                <a:extLst>
                  <a:ext uri="{FF2B5EF4-FFF2-40B4-BE49-F238E27FC236}">
                    <a16:creationId xmlns:a16="http://schemas.microsoft.com/office/drawing/2014/main" id="{3B614DB1-1517-1AD6-E10F-DB16AF61D757}"/>
                  </a:ext>
                </a:extLst>
              </p:cNvPr>
              <p:cNvSpPr/>
              <p:nvPr/>
            </p:nvSpPr>
            <p:spPr>
              <a:xfrm>
                <a:off x="7894838" y="2991318"/>
                <a:ext cx="1380315" cy="356220"/>
              </a:xfrm>
              <a:prstGeom prst="roundRect">
                <a:avLst>
                  <a:gd name="adj" fmla="val 50000"/>
                </a:avLst>
              </a:prstGeom>
              <a:gradFill flip="none" rotWithShape="1">
                <a:gsLst>
                  <a:gs pos="85000">
                    <a:srgbClr val="4F60E8"/>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67" name="Group 66">
                <a:extLst>
                  <a:ext uri="{FF2B5EF4-FFF2-40B4-BE49-F238E27FC236}">
                    <a16:creationId xmlns:a16="http://schemas.microsoft.com/office/drawing/2014/main" id="{8B9D9E8C-A2D3-1797-E884-2709EC385ACE}"/>
                  </a:ext>
                </a:extLst>
              </p:cNvPr>
              <p:cNvGrpSpPr/>
              <p:nvPr/>
            </p:nvGrpSpPr>
            <p:grpSpPr>
              <a:xfrm>
                <a:off x="7995442" y="3064109"/>
                <a:ext cx="210750" cy="210750"/>
                <a:chOff x="9106854" y="3330410"/>
                <a:chExt cx="279502" cy="279502"/>
              </a:xfrm>
            </p:grpSpPr>
            <p:sp>
              <p:nvSpPr>
                <p:cNvPr id="69" name="Oval 68">
                  <a:extLst>
                    <a:ext uri="{FF2B5EF4-FFF2-40B4-BE49-F238E27FC236}">
                      <a16:creationId xmlns:a16="http://schemas.microsoft.com/office/drawing/2014/main" id="{E60A0F37-5749-C815-7AFD-4EB9DFDC676A}"/>
                    </a:ext>
                  </a:extLst>
                </p:cNvPr>
                <p:cNvSpPr/>
                <p:nvPr/>
              </p:nvSpPr>
              <p:spPr>
                <a:xfrm>
                  <a:off x="9106854"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70" name="Oval 69">
                  <a:extLst>
                    <a:ext uri="{FF2B5EF4-FFF2-40B4-BE49-F238E27FC236}">
                      <a16:creationId xmlns:a16="http://schemas.microsoft.com/office/drawing/2014/main" id="{1DA1E646-CA1E-6CC5-C084-480CD33E2787}"/>
                    </a:ext>
                  </a:extLst>
                </p:cNvPr>
                <p:cNvSpPr/>
                <p:nvPr/>
              </p:nvSpPr>
              <p:spPr>
                <a:xfrm>
                  <a:off x="9188076"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68" name="TextBox 67">
                <a:extLst>
                  <a:ext uri="{FF2B5EF4-FFF2-40B4-BE49-F238E27FC236}">
                    <a16:creationId xmlns:a16="http://schemas.microsoft.com/office/drawing/2014/main" id="{4572D211-0B91-898F-2646-F53A39EBCF59}"/>
                  </a:ext>
                </a:extLst>
              </p:cNvPr>
              <p:cNvSpPr txBox="1"/>
              <p:nvPr/>
            </p:nvSpPr>
            <p:spPr>
              <a:xfrm>
                <a:off x="8267831" y="3073266"/>
                <a:ext cx="893695" cy="208838"/>
              </a:xfrm>
              <a:prstGeom prst="rect">
                <a:avLst/>
              </a:prstGeom>
              <a:noFill/>
            </p:spPr>
            <p:txBody>
              <a:bodyPr wrap="square" lIns="0" tIns="0" rIns="0" bIns="0" rtlCol="0">
                <a:spAutoFit/>
              </a:bodyPr>
              <a:lstStyle/>
              <a:p>
                <a:pPr algn="ctr"/>
                <a:r>
                  <a:rPr lang="en-US" sz="1000" b="1">
                    <a:solidFill>
                      <a:schemeClr val="bg1"/>
                    </a:solidFill>
                  </a:rPr>
                  <a:t>Edinburgh</a:t>
                </a:r>
                <a:endParaRPr lang="en-GB" sz="1000" b="1">
                  <a:solidFill>
                    <a:schemeClr val="bg1"/>
                  </a:solidFill>
                </a:endParaRPr>
              </a:p>
            </p:txBody>
          </p:sp>
        </p:grpSp>
        <p:grpSp>
          <p:nvGrpSpPr>
            <p:cNvPr id="11" name="Group 10">
              <a:extLst>
                <a:ext uri="{FF2B5EF4-FFF2-40B4-BE49-F238E27FC236}">
                  <a16:creationId xmlns:a16="http://schemas.microsoft.com/office/drawing/2014/main" id="{F22475AF-377D-AE78-BAEE-88C2303A0D33}"/>
                </a:ext>
              </a:extLst>
            </p:cNvPr>
            <p:cNvGrpSpPr/>
            <p:nvPr userDrawn="1"/>
          </p:nvGrpSpPr>
          <p:grpSpPr>
            <a:xfrm>
              <a:off x="6309618" y="5457227"/>
              <a:ext cx="983221" cy="287336"/>
              <a:chOff x="8056220" y="2991318"/>
              <a:chExt cx="1218933" cy="356220"/>
            </a:xfrm>
          </p:grpSpPr>
          <p:sp>
            <p:nvSpPr>
              <p:cNvPr id="61" name="Rectangle: Rounded Corners 170">
                <a:extLst>
                  <a:ext uri="{FF2B5EF4-FFF2-40B4-BE49-F238E27FC236}">
                    <a16:creationId xmlns:a16="http://schemas.microsoft.com/office/drawing/2014/main" id="{4A30E3D1-8673-BBDD-0E85-C71C139DF87A}"/>
                  </a:ext>
                </a:extLst>
              </p:cNvPr>
              <p:cNvSpPr/>
              <p:nvPr/>
            </p:nvSpPr>
            <p:spPr>
              <a:xfrm>
                <a:off x="8195159" y="2991318"/>
                <a:ext cx="1079994" cy="356220"/>
              </a:xfrm>
              <a:prstGeom prst="roundRect">
                <a:avLst>
                  <a:gd name="adj" fmla="val 50000"/>
                </a:avLst>
              </a:prstGeom>
              <a:gradFill flip="none" rotWithShape="1">
                <a:gsLst>
                  <a:gs pos="82400">
                    <a:srgbClr val="5F59ED"/>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62" name="Group 61">
                <a:extLst>
                  <a:ext uri="{FF2B5EF4-FFF2-40B4-BE49-F238E27FC236}">
                    <a16:creationId xmlns:a16="http://schemas.microsoft.com/office/drawing/2014/main" id="{5DD861C2-DD6D-E3F7-2807-40FCA42954F4}"/>
                  </a:ext>
                </a:extLst>
              </p:cNvPr>
              <p:cNvGrpSpPr/>
              <p:nvPr/>
            </p:nvGrpSpPr>
            <p:grpSpPr>
              <a:xfrm>
                <a:off x="8980155" y="3064109"/>
                <a:ext cx="210750" cy="210750"/>
                <a:chOff x="10412805" y="3330410"/>
                <a:chExt cx="279502" cy="279502"/>
              </a:xfrm>
            </p:grpSpPr>
            <p:sp>
              <p:nvSpPr>
                <p:cNvPr id="64" name="Oval 63">
                  <a:extLst>
                    <a:ext uri="{FF2B5EF4-FFF2-40B4-BE49-F238E27FC236}">
                      <a16:creationId xmlns:a16="http://schemas.microsoft.com/office/drawing/2014/main" id="{7C2812A1-7FD0-11E3-BAE2-C2A0DE3C65FB}"/>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65" name="Oval 64">
                  <a:extLst>
                    <a:ext uri="{FF2B5EF4-FFF2-40B4-BE49-F238E27FC236}">
                      <a16:creationId xmlns:a16="http://schemas.microsoft.com/office/drawing/2014/main" id="{AA259A09-E915-D441-E3B4-F5776A618FA3}"/>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63" name="TextBox 62">
                <a:extLst>
                  <a:ext uri="{FF2B5EF4-FFF2-40B4-BE49-F238E27FC236}">
                    <a16:creationId xmlns:a16="http://schemas.microsoft.com/office/drawing/2014/main" id="{99B96711-09DC-2F1A-2B4D-987C2F6128A8}"/>
                  </a:ext>
                </a:extLst>
              </p:cNvPr>
              <p:cNvSpPr txBox="1"/>
              <p:nvPr/>
            </p:nvSpPr>
            <p:spPr>
              <a:xfrm>
                <a:off x="8056220" y="3073266"/>
                <a:ext cx="833873" cy="208838"/>
              </a:xfrm>
              <a:prstGeom prst="rect">
                <a:avLst/>
              </a:prstGeom>
              <a:noFill/>
            </p:spPr>
            <p:txBody>
              <a:bodyPr wrap="square" lIns="0" tIns="0" rIns="0" bIns="0" rtlCol="0">
                <a:spAutoFit/>
              </a:bodyPr>
              <a:lstStyle/>
              <a:p>
                <a:pPr algn="r"/>
                <a:r>
                  <a:rPr lang="en-US" sz="1000" b="1">
                    <a:solidFill>
                      <a:schemeClr val="bg1"/>
                    </a:solidFill>
                  </a:rPr>
                  <a:t>Bristol</a:t>
                </a:r>
                <a:endParaRPr lang="en-GB" sz="1000" b="1">
                  <a:solidFill>
                    <a:schemeClr val="bg1"/>
                  </a:solidFill>
                </a:endParaRPr>
              </a:p>
            </p:txBody>
          </p:sp>
        </p:grpSp>
        <p:grpSp>
          <p:nvGrpSpPr>
            <p:cNvPr id="12" name="Group 11">
              <a:extLst>
                <a:ext uri="{FF2B5EF4-FFF2-40B4-BE49-F238E27FC236}">
                  <a16:creationId xmlns:a16="http://schemas.microsoft.com/office/drawing/2014/main" id="{EB18EAF0-4D06-D3B5-7EA4-4394C4A7AEA8}"/>
                </a:ext>
              </a:extLst>
            </p:cNvPr>
            <p:cNvGrpSpPr/>
            <p:nvPr userDrawn="1"/>
          </p:nvGrpSpPr>
          <p:grpSpPr>
            <a:xfrm>
              <a:off x="5828681" y="2252742"/>
              <a:ext cx="1037796" cy="287336"/>
              <a:chOff x="7988561" y="2991318"/>
              <a:chExt cx="1286592" cy="356220"/>
            </a:xfrm>
          </p:grpSpPr>
          <p:sp>
            <p:nvSpPr>
              <p:cNvPr id="56" name="Rectangle: Rounded Corners 165">
                <a:extLst>
                  <a:ext uri="{FF2B5EF4-FFF2-40B4-BE49-F238E27FC236}">
                    <a16:creationId xmlns:a16="http://schemas.microsoft.com/office/drawing/2014/main" id="{29DA46DF-8C0A-68CF-D2E3-AF724EF0BDA3}"/>
                  </a:ext>
                </a:extLst>
              </p:cNvPr>
              <p:cNvSpPr/>
              <p:nvPr/>
            </p:nvSpPr>
            <p:spPr>
              <a:xfrm>
                <a:off x="7988561" y="2991318"/>
                <a:ext cx="1286592" cy="356220"/>
              </a:xfrm>
              <a:prstGeom prst="roundRect">
                <a:avLst>
                  <a:gd name="adj" fmla="val 50000"/>
                </a:avLst>
              </a:prstGeom>
              <a:gradFill flip="none" rotWithShape="1">
                <a:gsLst>
                  <a:gs pos="87000">
                    <a:srgbClr val="5B5BEC"/>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57" name="Group 56">
                <a:extLst>
                  <a:ext uri="{FF2B5EF4-FFF2-40B4-BE49-F238E27FC236}">
                    <a16:creationId xmlns:a16="http://schemas.microsoft.com/office/drawing/2014/main" id="{3D84F412-4221-1334-0928-E5C96C062B70}"/>
                  </a:ext>
                </a:extLst>
              </p:cNvPr>
              <p:cNvGrpSpPr/>
              <p:nvPr/>
            </p:nvGrpSpPr>
            <p:grpSpPr>
              <a:xfrm>
                <a:off x="8980155" y="3064109"/>
                <a:ext cx="210750" cy="210750"/>
                <a:chOff x="10412805" y="3330410"/>
                <a:chExt cx="279502" cy="279502"/>
              </a:xfrm>
            </p:grpSpPr>
            <p:sp>
              <p:nvSpPr>
                <p:cNvPr id="59" name="Oval 58">
                  <a:extLst>
                    <a:ext uri="{FF2B5EF4-FFF2-40B4-BE49-F238E27FC236}">
                      <a16:creationId xmlns:a16="http://schemas.microsoft.com/office/drawing/2014/main" id="{8178F3EC-1E03-6760-24CE-8F663F093F12}"/>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60" name="Oval 59">
                  <a:extLst>
                    <a:ext uri="{FF2B5EF4-FFF2-40B4-BE49-F238E27FC236}">
                      <a16:creationId xmlns:a16="http://schemas.microsoft.com/office/drawing/2014/main" id="{B2E18D08-3D2D-93CF-C13B-4CE65B4339CE}"/>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58" name="TextBox 57">
                <a:extLst>
                  <a:ext uri="{FF2B5EF4-FFF2-40B4-BE49-F238E27FC236}">
                    <a16:creationId xmlns:a16="http://schemas.microsoft.com/office/drawing/2014/main" id="{F63F0135-FC29-D6C2-30E2-AD9771F7008F}"/>
                  </a:ext>
                </a:extLst>
              </p:cNvPr>
              <p:cNvSpPr txBox="1"/>
              <p:nvPr/>
            </p:nvSpPr>
            <p:spPr>
              <a:xfrm>
                <a:off x="8135592" y="3060536"/>
                <a:ext cx="719309" cy="208837"/>
              </a:xfrm>
              <a:prstGeom prst="rect">
                <a:avLst/>
              </a:prstGeom>
              <a:noFill/>
            </p:spPr>
            <p:txBody>
              <a:bodyPr wrap="square" lIns="0" tIns="0" rIns="0" bIns="0" rtlCol="0">
                <a:spAutoFit/>
              </a:bodyPr>
              <a:lstStyle/>
              <a:p>
                <a:pPr algn="ctr"/>
                <a:r>
                  <a:rPr lang="en-US" sz="1000" b="1">
                    <a:solidFill>
                      <a:schemeClr val="bg1"/>
                    </a:solidFill>
                  </a:rPr>
                  <a:t>Glasgow</a:t>
                </a:r>
                <a:endParaRPr lang="en-GB" sz="1000" b="1">
                  <a:solidFill>
                    <a:schemeClr val="bg1"/>
                  </a:solidFill>
                </a:endParaRPr>
              </a:p>
            </p:txBody>
          </p:sp>
        </p:grpSp>
        <p:grpSp>
          <p:nvGrpSpPr>
            <p:cNvPr id="13" name="Group 12">
              <a:extLst>
                <a:ext uri="{FF2B5EF4-FFF2-40B4-BE49-F238E27FC236}">
                  <a16:creationId xmlns:a16="http://schemas.microsoft.com/office/drawing/2014/main" id="{787DBA22-E5EC-EEE5-1565-8E71CFEA77AD}"/>
                </a:ext>
              </a:extLst>
            </p:cNvPr>
            <p:cNvGrpSpPr/>
            <p:nvPr userDrawn="1"/>
          </p:nvGrpSpPr>
          <p:grpSpPr>
            <a:xfrm>
              <a:off x="7141121" y="3364162"/>
              <a:ext cx="880747" cy="287336"/>
              <a:chOff x="8183260" y="2991318"/>
              <a:chExt cx="1091892" cy="356220"/>
            </a:xfrm>
          </p:grpSpPr>
          <p:sp>
            <p:nvSpPr>
              <p:cNvPr id="51" name="Rectangle: Rounded Corners 160">
                <a:extLst>
                  <a:ext uri="{FF2B5EF4-FFF2-40B4-BE49-F238E27FC236}">
                    <a16:creationId xmlns:a16="http://schemas.microsoft.com/office/drawing/2014/main" id="{105D0125-B35D-7145-E1FB-A070ED161115}"/>
                  </a:ext>
                </a:extLst>
              </p:cNvPr>
              <p:cNvSpPr/>
              <p:nvPr/>
            </p:nvSpPr>
            <p:spPr>
              <a:xfrm>
                <a:off x="8183260" y="2991318"/>
                <a:ext cx="1091892" cy="356220"/>
              </a:xfrm>
              <a:prstGeom prst="roundRect">
                <a:avLst>
                  <a:gd name="adj" fmla="val 50000"/>
                </a:avLst>
              </a:prstGeom>
              <a:gradFill flip="none" rotWithShape="1">
                <a:gsLst>
                  <a:gs pos="81000">
                    <a:srgbClr val="5B5BEC"/>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52" name="Group 51">
                <a:extLst>
                  <a:ext uri="{FF2B5EF4-FFF2-40B4-BE49-F238E27FC236}">
                    <a16:creationId xmlns:a16="http://schemas.microsoft.com/office/drawing/2014/main" id="{44878A1A-F175-9578-AB22-96DE15BB7EE3}"/>
                  </a:ext>
                </a:extLst>
              </p:cNvPr>
              <p:cNvGrpSpPr/>
              <p:nvPr/>
            </p:nvGrpSpPr>
            <p:grpSpPr>
              <a:xfrm>
                <a:off x="8980155" y="3064109"/>
                <a:ext cx="210750" cy="210750"/>
                <a:chOff x="10412805" y="3330410"/>
                <a:chExt cx="279502" cy="279502"/>
              </a:xfrm>
            </p:grpSpPr>
            <p:sp>
              <p:nvSpPr>
                <p:cNvPr id="54" name="Oval 53">
                  <a:extLst>
                    <a:ext uri="{FF2B5EF4-FFF2-40B4-BE49-F238E27FC236}">
                      <a16:creationId xmlns:a16="http://schemas.microsoft.com/office/drawing/2014/main" id="{0A3CE32C-F2AF-256F-701C-C73D17CEA4B7}"/>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55" name="Oval 54">
                  <a:extLst>
                    <a:ext uri="{FF2B5EF4-FFF2-40B4-BE49-F238E27FC236}">
                      <a16:creationId xmlns:a16="http://schemas.microsoft.com/office/drawing/2014/main" id="{DF2CEAB7-3C01-DE15-2E0E-FB082DBB332D}"/>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53" name="TextBox 52">
                <a:extLst>
                  <a:ext uri="{FF2B5EF4-FFF2-40B4-BE49-F238E27FC236}">
                    <a16:creationId xmlns:a16="http://schemas.microsoft.com/office/drawing/2014/main" id="{3D9528F8-7AC6-3B8C-A098-2279174EAB75}"/>
                  </a:ext>
                </a:extLst>
              </p:cNvPr>
              <p:cNvSpPr txBox="1"/>
              <p:nvPr/>
            </p:nvSpPr>
            <p:spPr>
              <a:xfrm>
                <a:off x="8272606" y="3065185"/>
                <a:ext cx="615276" cy="208837"/>
              </a:xfrm>
              <a:prstGeom prst="rect">
                <a:avLst/>
              </a:prstGeom>
              <a:noFill/>
            </p:spPr>
            <p:txBody>
              <a:bodyPr wrap="square" lIns="0" tIns="0" rIns="0" bIns="0" rtlCol="0">
                <a:spAutoFit/>
              </a:bodyPr>
              <a:lstStyle/>
              <a:p>
                <a:pPr algn="ctr"/>
                <a:r>
                  <a:rPr lang="en-US" sz="1000" b="1">
                    <a:solidFill>
                      <a:schemeClr val="bg1"/>
                    </a:solidFill>
                  </a:rPr>
                  <a:t>Leeds</a:t>
                </a:r>
                <a:endParaRPr lang="en-GB" sz="1000" b="1">
                  <a:solidFill>
                    <a:schemeClr val="bg1"/>
                  </a:solidFill>
                </a:endParaRPr>
              </a:p>
            </p:txBody>
          </p:sp>
        </p:grpSp>
        <p:grpSp>
          <p:nvGrpSpPr>
            <p:cNvPr id="14" name="Group 13">
              <a:extLst>
                <a:ext uri="{FF2B5EF4-FFF2-40B4-BE49-F238E27FC236}">
                  <a16:creationId xmlns:a16="http://schemas.microsoft.com/office/drawing/2014/main" id="{673B4187-E875-E7EA-35B6-1F59A61A91D3}"/>
                </a:ext>
              </a:extLst>
            </p:cNvPr>
            <p:cNvGrpSpPr/>
            <p:nvPr userDrawn="1"/>
          </p:nvGrpSpPr>
          <p:grpSpPr>
            <a:xfrm>
              <a:off x="7141120" y="6040928"/>
              <a:ext cx="850013" cy="287336"/>
              <a:chOff x="8221363" y="2991318"/>
              <a:chExt cx="1053790" cy="356220"/>
            </a:xfrm>
          </p:grpSpPr>
          <p:sp>
            <p:nvSpPr>
              <p:cNvPr id="46" name="Rectangle: Rounded Corners 155">
                <a:extLst>
                  <a:ext uri="{FF2B5EF4-FFF2-40B4-BE49-F238E27FC236}">
                    <a16:creationId xmlns:a16="http://schemas.microsoft.com/office/drawing/2014/main" id="{53120B2B-3EF1-2A67-301F-9298BC1CD946}"/>
                  </a:ext>
                </a:extLst>
              </p:cNvPr>
              <p:cNvSpPr/>
              <p:nvPr/>
            </p:nvSpPr>
            <p:spPr>
              <a:xfrm>
                <a:off x="8221363" y="2991318"/>
                <a:ext cx="1053790" cy="356220"/>
              </a:xfrm>
              <a:prstGeom prst="roundRect">
                <a:avLst>
                  <a:gd name="adj" fmla="val 50000"/>
                </a:avLst>
              </a:prstGeom>
              <a:gradFill flip="none" rotWithShape="1">
                <a:gsLst>
                  <a:gs pos="82000">
                    <a:srgbClr val="5D5AEC"/>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47" name="Group 46">
                <a:extLst>
                  <a:ext uri="{FF2B5EF4-FFF2-40B4-BE49-F238E27FC236}">
                    <a16:creationId xmlns:a16="http://schemas.microsoft.com/office/drawing/2014/main" id="{474980FB-EB98-DE79-3133-D98709533B3E}"/>
                  </a:ext>
                </a:extLst>
              </p:cNvPr>
              <p:cNvGrpSpPr/>
              <p:nvPr/>
            </p:nvGrpSpPr>
            <p:grpSpPr>
              <a:xfrm>
                <a:off x="8980155" y="3064109"/>
                <a:ext cx="210750" cy="210750"/>
                <a:chOff x="10412805" y="3330410"/>
                <a:chExt cx="279502" cy="279502"/>
              </a:xfrm>
            </p:grpSpPr>
            <p:sp>
              <p:nvSpPr>
                <p:cNvPr id="49" name="Oval 48">
                  <a:extLst>
                    <a:ext uri="{FF2B5EF4-FFF2-40B4-BE49-F238E27FC236}">
                      <a16:creationId xmlns:a16="http://schemas.microsoft.com/office/drawing/2014/main" id="{114C3108-95BC-5762-7840-19CA9E135F7F}"/>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50" name="Oval 49">
                  <a:extLst>
                    <a:ext uri="{FF2B5EF4-FFF2-40B4-BE49-F238E27FC236}">
                      <a16:creationId xmlns:a16="http://schemas.microsoft.com/office/drawing/2014/main" id="{FAF06F5A-5056-EC98-4536-15A0B50AFD05}"/>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48" name="TextBox 47">
                <a:extLst>
                  <a:ext uri="{FF2B5EF4-FFF2-40B4-BE49-F238E27FC236}">
                    <a16:creationId xmlns:a16="http://schemas.microsoft.com/office/drawing/2014/main" id="{2564B027-089E-452D-F300-90DC0FE7A8E2}"/>
                  </a:ext>
                </a:extLst>
              </p:cNvPr>
              <p:cNvSpPr txBox="1"/>
              <p:nvPr/>
            </p:nvSpPr>
            <p:spPr>
              <a:xfrm>
                <a:off x="8304246" y="3062218"/>
                <a:ext cx="585848" cy="208838"/>
              </a:xfrm>
              <a:prstGeom prst="rect">
                <a:avLst/>
              </a:prstGeom>
              <a:noFill/>
            </p:spPr>
            <p:txBody>
              <a:bodyPr wrap="square" lIns="0" tIns="0" rIns="0" bIns="0" rtlCol="0">
                <a:spAutoFit/>
              </a:bodyPr>
              <a:lstStyle/>
              <a:p>
                <a:pPr algn="ctr"/>
                <a:r>
                  <a:rPr lang="en-US" sz="1000" b="1">
                    <a:solidFill>
                      <a:schemeClr val="bg1"/>
                    </a:solidFill>
                  </a:rPr>
                  <a:t>Jersey</a:t>
                </a:r>
                <a:endParaRPr lang="en-GB" sz="1000" b="1">
                  <a:solidFill>
                    <a:schemeClr val="bg1"/>
                  </a:solidFill>
                </a:endParaRPr>
              </a:p>
            </p:txBody>
          </p:sp>
        </p:grpSp>
        <p:grpSp>
          <p:nvGrpSpPr>
            <p:cNvPr id="15" name="Group 14">
              <a:extLst>
                <a:ext uri="{FF2B5EF4-FFF2-40B4-BE49-F238E27FC236}">
                  <a16:creationId xmlns:a16="http://schemas.microsoft.com/office/drawing/2014/main" id="{182186BA-309B-3789-FE75-9447E69CE2E5}"/>
                </a:ext>
              </a:extLst>
            </p:cNvPr>
            <p:cNvGrpSpPr/>
            <p:nvPr userDrawn="1"/>
          </p:nvGrpSpPr>
          <p:grpSpPr>
            <a:xfrm>
              <a:off x="6611974" y="4397512"/>
              <a:ext cx="1228491" cy="287336"/>
              <a:chOff x="7752151" y="2991318"/>
              <a:chExt cx="1523002" cy="356220"/>
            </a:xfrm>
          </p:grpSpPr>
          <p:sp>
            <p:nvSpPr>
              <p:cNvPr id="41" name="Rectangle: Rounded Corners 150">
                <a:extLst>
                  <a:ext uri="{FF2B5EF4-FFF2-40B4-BE49-F238E27FC236}">
                    <a16:creationId xmlns:a16="http://schemas.microsoft.com/office/drawing/2014/main" id="{E9DE4603-C129-3EC3-CF8F-699E33620C7D}"/>
                  </a:ext>
                </a:extLst>
              </p:cNvPr>
              <p:cNvSpPr/>
              <p:nvPr/>
            </p:nvSpPr>
            <p:spPr>
              <a:xfrm>
                <a:off x="7752151" y="2991318"/>
                <a:ext cx="1523002" cy="356220"/>
              </a:xfrm>
              <a:prstGeom prst="roundRect">
                <a:avLst>
                  <a:gd name="adj" fmla="val 50000"/>
                </a:avLst>
              </a:prstGeom>
              <a:gradFill flip="none" rotWithShape="1">
                <a:gsLst>
                  <a:gs pos="78000">
                    <a:srgbClr val="5A5BEB"/>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42" name="Group 41">
                <a:extLst>
                  <a:ext uri="{FF2B5EF4-FFF2-40B4-BE49-F238E27FC236}">
                    <a16:creationId xmlns:a16="http://schemas.microsoft.com/office/drawing/2014/main" id="{E2E5BE39-60E2-3B0F-4084-04EF1EDB0F00}"/>
                  </a:ext>
                </a:extLst>
              </p:cNvPr>
              <p:cNvGrpSpPr/>
              <p:nvPr/>
            </p:nvGrpSpPr>
            <p:grpSpPr>
              <a:xfrm>
                <a:off x="8980155" y="3064109"/>
                <a:ext cx="210750" cy="210750"/>
                <a:chOff x="10412805" y="3330410"/>
                <a:chExt cx="279502" cy="279502"/>
              </a:xfrm>
            </p:grpSpPr>
            <p:sp>
              <p:nvSpPr>
                <p:cNvPr id="44" name="Oval 43">
                  <a:extLst>
                    <a:ext uri="{FF2B5EF4-FFF2-40B4-BE49-F238E27FC236}">
                      <a16:creationId xmlns:a16="http://schemas.microsoft.com/office/drawing/2014/main" id="{46C622F3-A9A5-17E5-2063-8885937924D3}"/>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45" name="Oval 44">
                  <a:extLst>
                    <a:ext uri="{FF2B5EF4-FFF2-40B4-BE49-F238E27FC236}">
                      <a16:creationId xmlns:a16="http://schemas.microsoft.com/office/drawing/2014/main" id="{511823DE-5691-1F81-7230-5FAE11900C79}"/>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43" name="TextBox 42">
                <a:extLst>
                  <a:ext uri="{FF2B5EF4-FFF2-40B4-BE49-F238E27FC236}">
                    <a16:creationId xmlns:a16="http://schemas.microsoft.com/office/drawing/2014/main" id="{55A6D60A-FFB3-60E4-C7F0-2223C3E8EC59}"/>
                  </a:ext>
                </a:extLst>
              </p:cNvPr>
              <p:cNvSpPr txBox="1"/>
              <p:nvPr/>
            </p:nvSpPr>
            <p:spPr>
              <a:xfrm>
                <a:off x="7870104" y="3066804"/>
                <a:ext cx="1037323" cy="208837"/>
              </a:xfrm>
              <a:prstGeom prst="rect">
                <a:avLst/>
              </a:prstGeom>
              <a:noFill/>
            </p:spPr>
            <p:txBody>
              <a:bodyPr wrap="square" lIns="0" tIns="0" rIns="0" bIns="0" rtlCol="0">
                <a:spAutoFit/>
              </a:bodyPr>
              <a:lstStyle/>
              <a:p>
                <a:pPr algn="ctr"/>
                <a:r>
                  <a:rPr lang="en-US" sz="1000" b="1">
                    <a:solidFill>
                      <a:schemeClr val="bg1"/>
                    </a:solidFill>
                  </a:rPr>
                  <a:t>Birmingham</a:t>
                </a:r>
                <a:endParaRPr lang="en-GB" sz="1000" b="1">
                  <a:solidFill>
                    <a:schemeClr val="bg1"/>
                  </a:solidFill>
                </a:endParaRPr>
              </a:p>
            </p:txBody>
          </p:sp>
        </p:grpSp>
        <p:grpSp>
          <p:nvGrpSpPr>
            <p:cNvPr id="16" name="Group 15">
              <a:extLst>
                <a:ext uri="{FF2B5EF4-FFF2-40B4-BE49-F238E27FC236}">
                  <a16:creationId xmlns:a16="http://schemas.microsoft.com/office/drawing/2014/main" id="{3852B2EC-3C50-7A3C-1AC7-2027725D9A5C}"/>
                </a:ext>
              </a:extLst>
            </p:cNvPr>
            <p:cNvGrpSpPr/>
            <p:nvPr userDrawn="1"/>
          </p:nvGrpSpPr>
          <p:grpSpPr>
            <a:xfrm>
              <a:off x="6421691" y="3723438"/>
              <a:ext cx="1185932" cy="287336"/>
              <a:chOff x="7804913" y="2991318"/>
              <a:chExt cx="1470239" cy="356220"/>
            </a:xfrm>
          </p:grpSpPr>
          <p:sp>
            <p:nvSpPr>
              <p:cNvPr id="36" name="Rectangle: Rounded Corners 145">
                <a:extLst>
                  <a:ext uri="{FF2B5EF4-FFF2-40B4-BE49-F238E27FC236}">
                    <a16:creationId xmlns:a16="http://schemas.microsoft.com/office/drawing/2014/main" id="{4CD20767-318B-6427-A0AF-20CE0CAF94AC}"/>
                  </a:ext>
                </a:extLst>
              </p:cNvPr>
              <p:cNvSpPr/>
              <p:nvPr/>
            </p:nvSpPr>
            <p:spPr>
              <a:xfrm>
                <a:off x="7804913" y="2991318"/>
                <a:ext cx="1470239" cy="356220"/>
              </a:xfrm>
              <a:prstGeom prst="roundRect">
                <a:avLst>
                  <a:gd name="adj" fmla="val 50000"/>
                </a:avLst>
              </a:prstGeom>
              <a:gradFill flip="none" rotWithShape="1">
                <a:gsLst>
                  <a:gs pos="80000">
                    <a:srgbClr val="575CEB"/>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37" name="Group 36">
                <a:extLst>
                  <a:ext uri="{FF2B5EF4-FFF2-40B4-BE49-F238E27FC236}">
                    <a16:creationId xmlns:a16="http://schemas.microsoft.com/office/drawing/2014/main" id="{1DB93215-4939-1941-F4BA-CFFD4104A863}"/>
                  </a:ext>
                </a:extLst>
              </p:cNvPr>
              <p:cNvGrpSpPr/>
              <p:nvPr/>
            </p:nvGrpSpPr>
            <p:grpSpPr>
              <a:xfrm>
                <a:off x="8980155" y="3064109"/>
                <a:ext cx="210750" cy="210750"/>
                <a:chOff x="10412805" y="3330410"/>
                <a:chExt cx="279502" cy="279502"/>
              </a:xfrm>
            </p:grpSpPr>
            <p:sp>
              <p:nvSpPr>
                <p:cNvPr id="39" name="Oval 38">
                  <a:extLst>
                    <a:ext uri="{FF2B5EF4-FFF2-40B4-BE49-F238E27FC236}">
                      <a16:creationId xmlns:a16="http://schemas.microsoft.com/office/drawing/2014/main" id="{B617C7B4-1216-9F27-C582-CA4B9DDEA13C}"/>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40" name="Oval 39">
                  <a:extLst>
                    <a:ext uri="{FF2B5EF4-FFF2-40B4-BE49-F238E27FC236}">
                      <a16:creationId xmlns:a16="http://schemas.microsoft.com/office/drawing/2014/main" id="{7F48912E-777B-9FF0-88B6-C14431CA1C9D}"/>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38" name="TextBox 37">
                <a:extLst>
                  <a:ext uri="{FF2B5EF4-FFF2-40B4-BE49-F238E27FC236}">
                    <a16:creationId xmlns:a16="http://schemas.microsoft.com/office/drawing/2014/main" id="{BCEDCD54-97CA-6DDC-D4D2-AA1B595AF765}"/>
                  </a:ext>
                </a:extLst>
              </p:cNvPr>
              <p:cNvSpPr txBox="1"/>
              <p:nvPr/>
            </p:nvSpPr>
            <p:spPr>
              <a:xfrm>
                <a:off x="7932357" y="3060228"/>
                <a:ext cx="981881" cy="208837"/>
              </a:xfrm>
              <a:prstGeom prst="rect">
                <a:avLst/>
              </a:prstGeom>
              <a:noFill/>
            </p:spPr>
            <p:txBody>
              <a:bodyPr wrap="square" lIns="0" tIns="0" rIns="0" bIns="0" rtlCol="0">
                <a:spAutoFit/>
              </a:bodyPr>
              <a:lstStyle/>
              <a:p>
                <a:pPr algn="ctr"/>
                <a:r>
                  <a:rPr lang="en-US" sz="1000" b="1">
                    <a:solidFill>
                      <a:schemeClr val="bg1"/>
                    </a:solidFill>
                  </a:rPr>
                  <a:t>Manchester</a:t>
                </a:r>
                <a:endParaRPr lang="en-GB" sz="1000" b="1">
                  <a:solidFill>
                    <a:schemeClr val="bg1"/>
                  </a:solidFill>
                </a:endParaRPr>
              </a:p>
            </p:txBody>
          </p:sp>
        </p:grpSp>
        <p:grpSp>
          <p:nvGrpSpPr>
            <p:cNvPr id="17" name="Group 16">
              <a:extLst>
                <a:ext uri="{FF2B5EF4-FFF2-40B4-BE49-F238E27FC236}">
                  <a16:creationId xmlns:a16="http://schemas.microsoft.com/office/drawing/2014/main" id="{89400DBE-16B5-5766-CAF6-254FB983443A}"/>
                </a:ext>
              </a:extLst>
            </p:cNvPr>
            <p:cNvGrpSpPr/>
            <p:nvPr userDrawn="1"/>
          </p:nvGrpSpPr>
          <p:grpSpPr>
            <a:xfrm>
              <a:off x="7565606" y="2835497"/>
              <a:ext cx="1113396" cy="287336"/>
              <a:chOff x="7894838" y="2991318"/>
              <a:chExt cx="1380315" cy="356220"/>
            </a:xfrm>
          </p:grpSpPr>
          <p:sp>
            <p:nvSpPr>
              <p:cNvPr id="31" name="Rectangle: Rounded Corners 140">
                <a:extLst>
                  <a:ext uri="{FF2B5EF4-FFF2-40B4-BE49-F238E27FC236}">
                    <a16:creationId xmlns:a16="http://schemas.microsoft.com/office/drawing/2014/main" id="{C9737E4D-5E70-98DA-0DC9-F497182D2581}"/>
                  </a:ext>
                </a:extLst>
              </p:cNvPr>
              <p:cNvSpPr/>
              <p:nvPr/>
            </p:nvSpPr>
            <p:spPr>
              <a:xfrm>
                <a:off x="7894838" y="2991318"/>
                <a:ext cx="1380315" cy="356220"/>
              </a:xfrm>
              <a:prstGeom prst="roundRect">
                <a:avLst>
                  <a:gd name="adj" fmla="val 50000"/>
                </a:avLst>
              </a:prstGeom>
              <a:gradFill flip="none" rotWithShape="1">
                <a:gsLst>
                  <a:gs pos="79000">
                    <a:srgbClr val="575DEB"/>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32" name="Group 31">
                <a:extLst>
                  <a:ext uri="{FF2B5EF4-FFF2-40B4-BE49-F238E27FC236}">
                    <a16:creationId xmlns:a16="http://schemas.microsoft.com/office/drawing/2014/main" id="{53D01F3D-4C0A-D551-6DA4-B3182944D031}"/>
                  </a:ext>
                </a:extLst>
              </p:cNvPr>
              <p:cNvGrpSpPr/>
              <p:nvPr/>
            </p:nvGrpSpPr>
            <p:grpSpPr>
              <a:xfrm>
                <a:off x="7995442" y="3064109"/>
                <a:ext cx="210750" cy="210750"/>
                <a:chOff x="9106854" y="3330410"/>
                <a:chExt cx="279502" cy="279502"/>
              </a:xfrm>
            </p:grpSpPr>
            <p:sp>
              <p:nvSpPr>
                <p:cNvPr id="34" name="Oval 33">
                  <a:extLst>
                    <a:ext uri="{FF2B5EF4-FFF2-40B4-BE49-F238E27FC236}">
                      <a16:creationId xmlns:a16="http://schemas.microsoft.com/office/drawing/2014/main" id="{4062CD13-87B2-ECCF-4845-65DC5BC880A6}"/>
                    </a:ext>
                  </a:extLst>
                </p:cNvPr>
                <p:cNvSpPr/>
                <p:nvPr/>
              </p:nvSpPr>
              <p:spPr>
                <a:xfrm>
                  <a:off x="9106854"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35" name="Oval 34">
                  <a:extLst>
                    <a:ext uri="{FF2B5EF4-FFF2-40B4-BE49-F238E27FC236}">
                      <a16:creationId xmlns:a16="http://schemas.microsoft.com/office/drawing/2014/main" id="{0B4F352A-1AAA-BC8C-52B2-6D893B7BB58D}"/>
                    </a:ext>
                  </a:extLst>
                </p:cNvPr>
                <p:cNvSpPr/>
                <p:nvPr/>
              </p:nvSpPr>
              <p:spPr>
                <a:xfrm>
                  <a:off x="9188076"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33" name="TextBox 32">
                <a:extLst>
                  <a:ext uri="{FF2B5EF4-FFF2-40B4-BE49-F238E27FC236}">
                    <a16:creationId xmlns:a16="http://schemas.microsoft.com/office/drawing/2014/main" id="{F245C893-A324-EA5B-C92B-FA4F8E6D9BCB}"/>
                  </a:ext>
                </a:extLst>
              </p:cNvPr>
              <p:cNvSpPr txBox="1"/>
              <p:nvPr/>
            </p:nvSpPr>
            <p:spPr>
              <a:xfrm>
                <a:off x="8267833" y="3073266"/>
                <a:ext cx="886181" cy="208838"/>
              </a:xfrm>
              <a:prstGeom prst="rect">
                <a:avLst/>
              </a:prstGeom>
              <a:noFill/>
            </p:spPr>
            <p:txBody>
              <a:bodyPr wrap="square" lIns="0" tIns="0" rIns="0" bIns="0" rtlCol="0">
                <a:spAutoFit/>
              </a:bodyPr>
              <a:lstStyle/>
              <a:p>
                <a:pPr algn="ctr"/>
                <a:r>
                  <a:rPr lang="en-US" sz="1000" b="1">
                    <a:solidFill>
                      <a:schemeClr val="bg1"/>
                    </a:solidFill>
                  </a:rPr>
                  <a:t>Newcastle</a:t>
                </a:r>
                <a:endParaRPr lang="en-GB" sz="1000" b="1">
                  <a:solidFill>
                    <a:schemeClr val="bg1"/>
                  </a:solidFill>
                </a:endParaRPr>
              </a:p>
            </p:txBody>
          </p:sp>
        </p:grpSp>
        <p:grpSp>
          <p:nvGrpSpPr>
            <p:cNvPr id="18" name="Group 17">
              <a:extLst>
                <a:ext uri="{FF2B5EF4-FFF2-40B4-BE49-F238E27FC236}">
                  <a16:creationId xmlns:a16="http://schemas.microsoft.com/office/drawing/2014/main" id="{B0E4D1AD-36A4-F287-7B71-3EC94D0EB35E}"/>
                </a:ext>
              </a:extLst>
            </p:cNvPr>
            <p:cNvGrpSpPr/>
            <p:nvPr userDrawn="1"/>
          </p:nvGrpSpPr>
          <p:grpSpPr>
            <a:xfrm>
              <a:off x="7991134" y="5881779"/>
              <a:ext cx="1113396" cy="287336"/>
              <a:chOff x="7894838" y="2991318"/>
              <a:chExt cx="1380315" cy="356220"/>
            </a:xfrm>
          </p:grpSpPr>
          <p:sp>
            <p:nvSpPr>
              <p:cNvPr id="25" name="Rectangle: Rounded Corners 135">
                <a:extLst>
                  <a:ext uri="{FF2B5EF4-FFF2-40B4-BE49-F238E27FC236}">
                    <a16:creationId xmlns:a16="http://schemas.microsoft.com/office/drawing/2014/main" id="{67109944-D03D-CB63-C564-A0710FFC288A}"/>
                  </a:ext>
                </a:extLst>
              </p:cNvPr>
              <p:cNvSpPr/>
              <p:nvPr/>
            </p:nvSpPr>
            <p:spPr>
              <a:xfrm>
                <a:off x="7894838" y="2991318"/>
                <a:ext cx="1380315" cy="356220"/>
              </a:xfrm>
              <a:prstGeom prst="roundRect">
                <a:avLst>
                  <a:gd name="adj" fmla="val 50000"/>
                </a:avLst>
              </a:prstGeom>
              <a:gradFill flip="none" rotWithShape="1">
                <a:gsLst>
                  <a:gs pos="86000">
                    <a:srgbClr val="5F59ED"/>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27" name="Group 26">
                <a:extLst>
                  <a:ext uri="{FF2B5EF4-FFF2-40B4-BE49-F238E27FC236}">
                    <a16:creationId xmlns:a16="http://schemas.microsoft.com/office/drawing/2014/main" id="{F1B7C370-F324-C055-DBAC-7E92B239335E}"/>
                  </a:ext>
                </a:extLst>
              </p:cNvPr>
              <p:cNvGrpSpPr/>
              <p:nvPr/>
            </p:nvGrpSpPr>
            <p:grpSpPr>
              <a:xfrm>
                <a:off x="7973870" y="3064109"/>
                <a:ext cx="210750" cy="210750"/>
                <a:chOff x="9078245" y="3330410"/>
                <a:chExt cx="279502" cy="279502"/>
              </a:xfrm>
            </p:grpSpPr>
            <p:sp>
              <p:nvSpPr>
                <p:cNvPr id="29" name="Oval 28">
                  <a:extLst>
                    <a:ext uri="{FF2B5EF4-FFF2-40B4-BE49-F238E27FC236}">
                      <a16:creationId xmlns:a16="http://schemas.microsoft.com/office/drawing/2014/main" id="{3755B1C9-3D77-962E-0F0E-05E04983D7EA}"/>
                    </a:ext>
                  </a:extLst>
                </p:cNvPr>
                <p:cNvSpPr/>
                <p:nvPr/>
              </p:nvSpPr>
              <p:spPr>
                <a:xfrm>
                  <a:off x="907824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30" name="Oval 29">
                  <a:extLst>
                    <a:ext uri="{FF2B5EF4-FFF2-40B4-BE49-F238E27FC236}">
                      <a16:creationId xmlns:a16="http://schemas.microsoft.com/office/drawing/2014/main" id="{D25F11E7-7A03-5800-CB4E-3D2098522924}"/>
                    </a:ext>
                  </a:extLst>
                </p:cNvPr>
                <p:cNvSpPr/>
                <p:nvPr/>
              </p:nvSpPr>
              <p:spPr>
                <a:xfrm>
                  <a:off x="9159467"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28" name="TextBox 27">
                <a:extLst>
                  <a:ext uri="{FF2B5EF4-FFF2-40B4-BE49-F238E27FC236}">
                    <a16:creationId xmlns:a16="http://schemas.microsoft.com/office/drawing/2014/main" id="{F5C43946-C5AE-B5E4-0900-74AE92F60C89}"/>
                  </a:ext>
                </a:extLst>
              </p:cNvPr>
              <p:cNvSpPr txBox="1"/>
              <p:nvPr/>
            </p:nvSpPr>
            <p:spPr>
              <a:xfrm>
                <a:off x="8267833" y="3073266"/>
                <a:ext cx="833410" cy="208838"/>
              </a:xfrm>
              <a:prstGeom prst="rect">
                <a:avLst/>
              </a:prstGeom>
              <a:noFill/>
            </p:spPr>
            <p:txBody>
              <a:bodyPr wrap="square" lIns="0" tIns="0" rIns="0" bIns="0" rtlCol="0">
                <a:spAutoFit/>
              </a:bodyPr>
              <a:lstStyle/>
              <a:p>
                <a:pPr algn="ctr"/>
                <a:r>
                  <a:rPr lang="en-US" sz="1000" b="1">
                    <a:solidFill>
                      <a:schemeClr val="bg1"/>
                    </a:solidFill>
                  </a:rPr>
                  <a:t>Guernsey</a:t>
                </a:r>
                <a:endParaRPr lang="en-GB" sz="1000" b="1">
                  <a:solidFill>
                    <a:schemeClr val="bg1"/>
                  </a:solidFill>
                </a:endParaRPr>
              </a:p>
            </p:txBody>
          </p:sp>
        </p:grpSp>
        <p:grpSp>
          <p:nvGrpSpPr>
            <p:cNvPr id="19" name="Group 18">
              <a:extLst>
                <a:ext uri="{FF2B5EF4-FFF2-40B4-BE49-F238E27FC236}">
                  <a16:creationId xmlns:a16="http://schemas.microsoft.com/office/drawing/2014/main" id="{A55B1400-37EB-AE21-82BF-E9F03D7773CE}"/>
                </a:ext>
              </a:extLst>
            </p:cNvPr>
            <p:cNvGrpSpPr/>
            <p:nvPr userDrawn="1"/>
          </p:nvGrpSpPr>
          <p:grpSpPr>
            <a:xfrm>
              <a:off x="8416031" y="5135720"/>
              <a:ext cx="1113396" cy="287336"/>
              <a:chOff x="7894838" y="2991318"/>
              <a:chExt cx="1380315" cy="356220"/>
            </a:xfrm>
          </p:grpSpPr>
          <p:sp>
            <p:nvSpPr>
              <p:cNvPr id="20" name="Rectangle: Rounded Corners 130">
                <a:extLst>
                  <a:ext uri="{FF2B5EF4-FFF2-40B4-BE49-F238E27FC236}">
                    <a16:creationId xmlns:a16="http://schemas.microsoft.com/office/drawing/2014/main" id="{1245B150-3BA2-7241-7ADF-44889FDB722E}"/>
                  </a:ext>
                </a:extLst>
              </p:cNvPr>
              <p:cNvSpPr/>
              <p:nvPr/>
            </p:nvSpPr>
            <p:spPr>
              <a:xfrm>
                <a:off x="7894838" y="2991318"/>
                <a:ext cx="1380315" cy="356220"/>
              </a:xfrm>
              <a:prstGeom prst="roundRect">
                <a:avLst>
                  <a:gd name="adj" fmla="val 50000"/>
                </a:avLst>
              </a:prstGeom>
              <a:gradFill flip="none" rotWithShape="1">
                <a:gsLst>
                  <a:gs pos="85000">
                    <a:srgbClr val="6158EE"/>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21" name="Group 20">
                <a:extLst>
                  <a:ext uri="{FF2B5EF4-FFF2-40B4-BE49-F238E27FC236}">
                    <a16:creationId xmlns:a16="http://schemas.microsoft.com/office/drawing/2014/main" id="{A07CEE18-4478-EAF9-E5E9-D155A57765E4}"/>
                  </a:ext>
                </a:extLst>
              </p:cNvPr>
              <p:cNvGrpSpPr/>
              <p:nvPr/>
            </p:nvGrpSpPr>
            <p:grpSpPr>
              <a:xfrm>
                <a:off x="7971656" y="3064109"/>
                <a:ext cx="210750" cy="210750"/>
                <a:chOff x="9075309" y="3330410"/>
                <a:chExt cx="279502" cy="279502"/>
              </a:xfrm>
            </p:grpSpPr>
            <p:sp>
              <p:nvSpPr>
                <p:cNvPr id="23" name="Oval 22">
                  <a:extLst>
                    <a:ext uri="{FF2B5EF4-FFF2-40B4-BE49-F238E27FC236}">
                      <a16:creationId xmlns:a16="http://schemas.microsoft.com/office/drawing/2014/main" id="{00BC1B53-D195-40F3-B6A5-1AFE7D7B94B3}"/>
                    </a:ext>
                  </a:extLst>
                </p:cNvPr>
                <p:cNvSpPr/>
                <p:nvPr/>
              </p:nvSpPr>
              <p:spPr>
                <a:xfrm>
                  <a:off x="9075309"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24" name="Oval 23">
                  <a:extLst>
                    <a:ext uri="{FF2B5EF4-FFF2-40B4-BE49-F238E27FC236}">
                      <a16:creationId xmlns:a16="http://schemas.microsoft.com/office/drawing/2014/main" id="{ACB146EC-0578-1FCD-22A3-5731FEAD51FF}"/>
                    </a:ext>
                  </a:extLst>
                </p:cNvPr>
                <p:cNvSpPr/>
                <p:nvPr/>
              </p:nvSpPr>
              <p:spPr>
                <a:xfrm>
                  <a:off x="9156531"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22" name="TextBox 21">
                <a:extLst>
                  <a:ext uri="{FF2B5EF4-FFF2-40B4-BE49-F238E27FC236}">
                    <a16:creationId xmlns:a16="http://schemas.microsoft.com/office/drawing/2014/main" id="{FD41AC93-6DA8-C93D-D471-61428235970F}"/>
                  </a:ext>
                </a:extLst>
              </p:cNvPr>
              <p:cNvSpPr txBox="1"/>
              <p:nvPr/>
            </p:nvSpPr>
            <p:spPr>
              <a:xfrm>
                <a:off x="8267833" y="3073266"/>
                <a:ext cx="833410" cy="208838"/>
              </a:xfrm>
              <a:prstGeom prst="rect">
                <a:avLst/>
              </a:prstGeom>
              <a:noFill/>
            </p:spPr>
            <p:txBody>
              <a:bodyPr wrap="square" lIns="0" tIns="0" rIns="0" bIns="0" rtlCol="0">
                <a:spAutoFit/>
              </a:bodyPr>
              <a:lstStyle/>
              <a:p>
                <a:pPr algn="ctr"/>
                <a:r>
                  <a:rPr lang="en-US" sz="1000" b="1">
                    <a:solidFill>
                      <a:schemeClr val="bg1"/>
                    </a:solidFill>
                  </a:rPr>
                  <a:t>London</a:t>
                </a:r>
                <a:endParaRPr lang="en-GB" sz="1000" b="1">
                  <a:solidFill>
                    <a:schemeClr val="bg1"/>
                  </a:solidFill>
                </a:endParaRPr>
              </a:p>
            </p:txBody>
          </p:sp>
        </p:grpSp>
      </p:grpSp>
    </p:spTree>
    <p:extLst>
      <p:ext uri="{BB962C8B-B14F-4D97-AF65-F5344CB8AC3E}">
        <p14:creationId xmlns:p14="http://schemas.microsoft.com/office/powerpoint/2010/main" val="3345295255"/>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slideLayout" Target="../slideLayouts/slideLayout44.xml"/><Relationship Id="rId45" Type="http://schemas.openxmlformats.org/officeDocument/2006/relationships/slideLayout" Target="../slideLayouts/slideLayout45.xml"/><Relationship Id="rId46" Type="http://schemas.openxmlformats.org/officeDocument/2006/relationships/slideLayout" Target="../slideLayouts/slideLayout46.xml"/><Relationship Id="rId47" Type="http://schemas.openxmlformats.org/officeDocument/2006/relationships/slideLayout" Target="../slideLayouts/slideLayout47.xml"/><Relationship Id="rId48" Type="http://schemas.openxmlformats.org/officeDocument/2006/relationships/slideLayout" Target="../slideLayouts/slideLayout48.xml"/><Relationship Id="rId49" Type="http://schemas.openxmlformats.org/officeDocument/2006/relationships/slideLayout" Target="../slideLayouts/slideLayout49.xml"/><Relationship Id="rId50" Type="http://schemas.openxmlformats.org/officeDocument/2006/relationships/slideLayout" Target="../slideLayouts/slideLayout50.xml"/><Relationship Id="rId51" Type="http://schemas.openxmlformats.org/officeDocument/2006/relationships/slideLayout" Target="../slideLayouts/slideLayout51.xml"/><Relationship Id="rId52" Type="http://schemas.openxmlformats.org/officeDocument/2006/relationships/slideLayout" Target="../slideLayouts/slideLayout52.xml"/><Relationship Id="rId53" Type="http://schemas.openxmlformats.org/officeDocument/2006/relationships/slideLayout" Target="../slideLayouts/slideLayout53.xml"/><Relationship Id="rId54" Type="http://schemas.openxmlformats.org/officeDocument/2006/relationships/slideLayout" Target="../slideLayouts/slideLayout54.xml"/><Relationship Id="rId55" Type="http://schemas.openxmlformats.org/officeDocument/2006/relationships/slideLayout" Target="../slideLayouts/slideLayout55.xml"/><Relationship Id="rId56" Type="http://schemas.openxmlformats.org/officeDocument/2006/relationships/slideLayout" Target="../slideLayouts/slideLayout56.xml"/><Relationship Id="rId57" Type="http://schemas.openxmlformats.org/officeDocument/2006/relationships/slideLayout" Target="../slideLayouts/slideLayout57.xml"/><Relationship Id="rId58" Type="http://schemas.openxmlformats.org/officeDocument/2006/relationships/slideLayout" Target="../slideLayouts/slideLayout58.xml"/><Relationship Id="rId59" Type="http://schemas.openxmlformats.org/officeDocument/2006/relationships/slideLayout" Target="../slideLayouts/slideLayout59.xml"/><Relationship Id="rId60" Type="http://schemas.openxmlformats.org/officeDocument/2006/relationships/slideLayout" Target="../slideLayouts/slideLayout60.xml"/><Relationship Id="rId61" Type="http://schemas.openxmlformats.org/officeDocument/2006/relationships/slideLayout" Target="../slideLayouts/slideLayout61.xml"/><Relationship Id="rId62" Type="http://schemas.openxmlformats.org/officeDocument/2006/relationships/slideLayout" Target="../slideLayouts/slideLayout62.xml"/><Relationship Id="rId63" Type="http://schemas.openxmlformats.org/officeDocument/2006/relationships/slideLayout" Target="../slideLayouts/slideLayout63.xml"/><Relationship Id="rId64" Type="http://schemas.openxmlformats.org/officeDocument/2006/relationships/slideLayout" Target="../slideLayouts/slideLayout64.xml"/><Relationship Id="rId65" Type="http://schemas.openxmlformats.org/officeDocument/2006/relationships/slideLayout" Target="../slideLayouts/slideLayout65.xml"/><Relationship Id="rId66" Type="http://schemas.openxmlformats.org/officeDocument/2006/relationships/slideLayout" Target="../slideLayouts/slideLayout66.xml"/><Relationship Id="rId67" Type="http://schemas.openxmlformats.org/officeDocument/2006/relationships/slideLayout" Target="../slideLayouts/slideLayout67.xml"/><Relationship Id="rId68" Type="http://schemas.openxmlformats.org/officeDocument/2006/relationships/slideLayout" Target="../slideLayouts/slideLayout68.xml"/><Relationship Id="rId69" Type="http://schemas.openxmlformats.org/officeDocument/2006/relationships/slideLayout" Target="../slideLayouts/slideLayout69.xml"/><Relationship Id="rId70" Type="http://schemas.openxmlformats.org/officeDocument/2006/relationships/slideLayout" Target="../slideLayouts/slideLayout70.xml"/><Relationship Id="rId71" Type="http://schemas.openxmlformats.org/officeDocument/2006/relationships/slideLayout" Target="../slideLayouts/slideLayout71.xml"/><Relationship Id="rId72" Type="http://schemas.openxmlformats.org/officeDocument/2006/relationships/slideLayout" Target="../slideLayouts/slideLayout72.xml"/><Relationship Id="rId73" Type="http://schemas.openxmlformats.org/officeDocument/2006/relationships/slideLayout" Target="../slideLayouts/slideLayout73.xml"/><Relationship Id="rId74" Type="http://schemas.openxmlformats.org/officeDocument/2006/relationships/slideLayout" Target="../slideLayouts/slideLayout74.xml"/><Relationship Id="rId75" Type="http://schemas.openxmlformats.org/officeDocument/2006/relationships/slideLayout" Target="../slideLayouts/slideLayout75.xml"/><Relationship Id="rId76" Type="http://schemas.openxmlformats.org/officeDocument/2006/relationships/slideLayout" Target="../slideLayouts/slideLayout76.xml"/><Relationship Id="rId77" Type="http://schemas.openxmlformats.org/officeDocument/2006/relationships/slideLayout" Target="../slideLayouts/slideLayout77.xml"/><Relationship Id="rId78" Type="http://schemas.openxmlformats.org/officeDocument/2006/relationships/slideLayout" Target="../slideLayouts/slideLayout78.xml"/><Relationship Id="rId7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66D5EA-E5D6-4199-8053-1C96E770E1AD}"/>
              </a:ext>
            </a:extLst>
          </p:cNvPr>
          <p:cNvSpPr>
            <a:spLocks noGrp="1"/>
          </p:cNvSpPr>
          <p:nvPr>
            <p:ph type="title"/>
          </p:nvPr>
        </p:nvSpPr>
        <p:spPr>
          <a:xfrm>
            <a:off x="685800" y="805436"/>
            <a:ext cx="2623763" cy="874141"/>
          </a:xfrm>
          <a:prstGeom prst="rect">
            <a:avLst/>
          </a:prstGeom>
        </p:spPr>
        <p:txBody>
          <a:bodyPr vert="horz" lIns="0" tIns="0" rIns="0" bIns="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4EEA3FB6-5170-3F6D-7CAC-6A7A5E05EDBA}"/>
              </a:ext>
            </a:extLst>
          </p:cNvPr>
          <p:cNvSpPr>
            <a:spLocks noGrp="1"/>
          </p:cNvSpPr>
          <p:nvPr>
            <p:ph type="body" idx="1"/>
          </p:nvPr>
        </p:nvSpPr>
        <p:spPr>
          <a:xfrm>
            <a:off x="685801" y="2133602"/>
            <a:ext cx="2623764" cy="3938015"/>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4FE47B-3BA2-8F80-87F6-453C4D049E32}"/>
              </a:ext>
            </a:extLst>
          </p:cNvPr>
          <p:cNvSpPr>
            <a:spLocks noGrp="1"/>
          </p:cNvSpPr>
          <p:nvPr>
            <p:ph type="dt" sz="half" idx="2"/>
          </p:nvPr>
        </p:nvSpPr>
        <p:spPr>
          <a:xfrm>
            <a:off x="8884442" y="540926"/>
            <a:ext cx="2621759" cy="192024"/>
          </a:xfrm>
          <a:prstGeom prst="rect">
            <a:avLst/>
          </a:prstGeom>
        </p:spPr>
        <p:txBody>
          <a:bodyPr vert="horz" lIns="0" tIns="0" rIns="0" bIns="0" rtlCol="0" anchor="ctr">
            <a:noAutofit/>
          </a:bodyPr>
          <a:lstStyle>
            <a:lvl1pPr algn="r">
              <a:defRPr sz="1000" b="1">
                <a:solidFill>
                  <a:schemeClr val="accent4"/>
                </a:solidFill>
              </a:defRPr>
            </a:lvl1pPr>
          </a:lstStyle>
          <a:p>
            <a:endParaRPr lang="en-US"/>
          </a:p>
        </p:txBody>
      </p:sp>
      <p:sp>
        <p:nvSpPr>
          <p:cNvPr id="5" name="Footer Placeholder 4">
            <a:extLst>
              <a:ext uri="{FF2B5EF4-FFF2-40B4-BE49-F238E27FC236}">
                <a16:creationId xmlns:a16="http://schemas.microsoft.com/office/drawing/2014/main" id="{08004D4D-2367-9A78-3437-B7CE50C075E8}"/>
              </a:ext>
            </a:extLst>
          </p:cNvPr>
          <p:cNvSpPr>
            <a:spLocks noGrp="1"/>
          </p:cNvSpPr>
          <p:nvPr>
            <p:ph type="ftr" sz="quarter" idx="3"/>
          </p:nvPr>
        </p:nvSpPr>
        <p:spPr>
          <a:xfrm>
            <a:off x="7071413" y="6208690"/>
            <a:ext cx="4034635" cy="192024"/>
          </a:xfrm>
          <a:prstGeom prst="rect">
            <a:avLst/>
          </a:prstGeom>
        </p:spPr>
        <p:txBody>
          <a:bodyPr vert="horz" lIns="0" tIns="0" rIns="0" bIns="0" rtlCol="0" anchor="ctr">
            <a:noAutofit/>
          </a:bodyPr>
          <a:lstStyle>
            <a:lvl1pPr algn="r">
              <a:defRPr sz="1000" b="1">
                <a:solidFill>
                  <a:schemeClr val="accent4"/>
                </a:solidFill>
              </a:defRPr>
            </a:lvl1pPr>
          </a:lstStyle>
          <a:p>
            <a:endParaRPr lang="en-US"/>
          </a:p>
        </p:txBody>
      </p:sp>
      <p:sp>
        <p:nvSpPr>
          <p:cNvPr id="6" name="Slide Number Placeholder 5">
            <a:extLst>
              <a:ext uri="{FF2B5EF4-FFF2-40B4-BE49-F238E27FC236}">
                <a16:creationId xmlns:a16="http://schemas.microsoft.com/office/drawing/2014/main" id="{709ED567-423E-47A7-A04C-25EF7C8B5CAF}"/>
              </a:ext>
            </a:extLst>
          </p:cNvPr>
          <p:cNvSpPr>
            <a:spLocks noGrp="1"/>
          </p:cNvSpPr>
          <p:nvPr>
            <p:ph type="sldNum" sz="quarter" idx="4"/>
          </p:nvPr>
        </p:nvSpPr>
        <p:spPr>
          <a:xfrm>
            <a:off x="11110117" y="6208690"/>
            <a:ext cx="396084" cy="192024"/>
          </a:xfrm>
          <a:prstGeom prst="rect">
            <a:avLst/>
          </a:prstGeom>
        </p:spPr>
        <p:txBody>
          <a:bodyPr vert="horz" lIns="0" tIns="0" rIns="0" bIns="0" rtlCol="0" anchor="ctr">
            <a:noAutofit/>
          </a:bodyPr>
          <a:lstStyle>
            <a:lvl1pPr algn="r">
              <a:defRPr sz="1000" b="0">
                <a:solidFill>
                  <a:schemeClr val="accent2"/>
                </a:solidFill>
              </a:defRPr>
            </a:lvl1pPr>
          </a:lstStyle>
          <a:p>
            <a:fld id="{1FAE0358-8572-0247-A8EC-B326082CFE2D}" type="slidenum">
              <a:rPr lang="en-US" smtClean="0"/>
              <a:pPr/>
              <a:t>‹nº›</a:t>
            </a:fld>
            <a:endParaRPr lang="en-US"/>
          </a:p>
        </p:txBody>
      </p:sp>
    </p:spTree>
    <p:extLst>
      <p:ext uri="{BB962C8B-B14F-4D97-AF65-F5344CB8AC3E}">
        <p14:creationId xmlns:p14="http://schemas.microsoft.com/office/powerpoint/2010/main" val="252523797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 id="2147483715" r:id="rId55"/>
    <p:sldLayoutId id="2147483716" r:id="rId56"/>
    <p:sldLayoutId id="2147483717" r:id="rId57"/>
    <p:sldLayoutId id="2147483718" r:id="rId58"/>
    <p:sldLayoutId id="2147483719" r:id="rId59"/>
    <p:sldLayoutId id="2147483720" r:id="rId60"/>
    <p:sldLayoutId id="2147483721" r:id="rId61"/>
    <p:sldLayoutId id="2147483722" r:id="rId62"/>
    <p:sldLayoutId id="2147483723" r:id="rId63"/>
    <p:sldLayoutId id="2147483724" r:id="rId64"/>
    <p:sldLayoutId id="2147483725" r:id="rId65"/>
    <p:sldLayoutId id="2147483726" r:id="rId66"/>
    <p:sldLayoutId id="2147483727" r:id="rId67"/>
    <p:sldLayoutId id="2147483728" r:id="rId68"/>
    <p:sldLayoutId id="2147483729" r:id="rId69"/>
    <p:sldLayoutId id="2147483730" r:id="rId70"/>
    <p:sldLayoutId id="2147483731" r:id="rId71"/>
    <p:sldLayoutId id="2147483732" r:id="rId72"/>
    <p:sldLayoutId id="2147483733" r:id="rId73"/>
    <p:sldLayoutId id="2147483734" r:id="rId74"/>
    <p:sldLayoutId id="2147483735" r:id="rId75"/>
    <p:sldLayoutId id="2147483736" r:id="rId76"/>
    <p:sldLayoutId id="2147483737" r:id="rId77"/>
    <p:sldLayoutId id="2147483738" r:id="rId78"/>
  </p:sldLayoutIdLst>
  <p:hf hdr="0" ftr="0" dt="0"/>
  <p:txStyles>
    <p:titleStyle>
      <a:lvl1pPr algn="l" defTabSz="914377" rtl="0" eaLnBrk="1" latinLnBrk="0" hangingPunct="1">
        <a:lnSpc>
          <a:spcPct val="90000"/>
        </a:lnSpc>
        <a:spcBef>
          <a:spcPct val="0"/>
        </a:spcBef>
        <a:buNone/>
        <a:defRPr sz="2000" b="1" kern="1200">
          <a:solidFill>
            <a:schemeClr val="tx1"/>
          </a:solidFill>
          <a:latin typeface="+mj-lt"/>
          <a:ea typeface="+mj-ea"/>
          <a:cs typeface="+mj-cs"/>
        </a:defRPr>
      </a:lvl1pPr>
    </p:titleStyle>
    <p:bodyStyle>
      <a:lvl1pPr marL="0" indent="0" algn="l" defTabSz="914377" rtl="0" eaLnBrk="1" latinLnBrk="0" hangingPunct="1">
        <a:lnSpc>
          <a:spcPct val="100000"/>
        </a:lnSpc>
        <a:spcBef>
          <a:spcPts val="900"/>
        </a:spcBef>
        <a:buFontTx/>
        <a:buNone/>
        <a:defRPr sz="1200" kern="1200">
          <a:solidFill>
            <a:schemeClr val="tx1"/>
          </a:solidFill>
          <a:latin typeface="+mn-lt"/>
          <a:ea typeface="+mn-ea"/>
          <a:cs typeface="+mn-cs"/>
        </a:defRPr>
      </a:lvl1pPr>
      <a:lvl2pPr marL="285744" indent="-176209" algn="l" defTabSz="914377"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2pPr>
      <a:lvl3pPr marL="461951" indent="-163509" algn="l" defTabSz="914377" rtl="0" eaLnBrk="1" latinLnBrk="0" hangingPunct="1">
        <a:lnSpc>
          <a:spcPct val="100000"/>
        </a:lnSpc>
        <a:spcBef>
          <a:spcPts val="900"/>
        </a:spcBef>
        <a:buSzPct val="80000"/>
        <a:buFont typeface="Wingdings" panose="05000000000000000000" pitchFamily="2" charset="2"/>
        <a:buChar char="§"/>
        <a:defRPr sz="1200" kern="1200">
          <a:solidFill>
            <a:schemeClr val="tx1"/>
          </a:solidFill>
          <a:latin typeface="+mn-lt"/>
          <a:ea typeface="+mn-ea"/>
          <a:cs typeface="+mn-cs"/>
        </a:defRPr>
      </a:lvl3pPr>
      <a:lvl4pPr marL="628635" indent="-163509" algn="l" defTabSz="914377" rtl="0" eaLnBrk="1" latinLnBrk="0" hangingPunct="1">
        <a:lnSpc>
          <a:spcPct val="100000"/>
        </a:lnSpc>
        <a:spcBef>
          <a:spcPts val="900"/>
        </a:spcBef>
        <a:buFont typeface="Courier New" panose="02070309020205020404" pitchFamily="49" charset="0"/>
        <a:buChar char="o"/>
        <a:defRPr sz="1200" kern="1200">
          <a:solidFill>
            <a:schemeClr val="tx1"/>
          </a:solidFill>
          <a:latin typeface="+mn-lt"/>
          <a:ea typeface="+mn-ea"/>
          <a:cs typeface="+mn-cs"/>
        </a:defRPr>
      </a:lvl4pPr>
      <a:lvl5pPr marL="796905" indent="-163509" algn="l" defTabSz="914377"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p15:clr>
            <a:srgbClr val="F26B43"/>
          </p15:clr>
        </p15:guide>
        <p15:guide id="2" pos="9664">
          <p15:clr>
            <a:srgbClr val="F26B43"/>
          </p15:clr>
        </p15:guide>
        <p15:guide id="5" orient="horz" pos="432">
          <p15:clr>
            <a:srgbClr val="F26B43"/>
          </p15:clr>
        </p15:guide>
        <p15:guide id="6" orient="horz" pos="3888">
          <p15:clr>
            <a:srgbClr val="F26B43"/>
          </p15:clr>
        </p15:guide>
        <p15:guide id="7" orient="horz" pos="504">
          <p15:clr>
            <a:srgbClr val="F26B43"/>
          </p15:clr>
        </p15:guide>
        <p15:guide id="8" orient="horz" pos="3816">
          <p15:clr>
            <a:srgbClr val="F26B43"/>
          </p15:clr>
        </p15:guide>
        <p15:guide id="9" orient="horz" pos="1344">
          <p15:clr>
            <a:srgbClr val="F26B43"/>
          </p15:clr>
        </p15:guide>
        <p15:guide id="10" pos="5120">
          <p15:clr>
            <a:srgbClr val="A4A3A4"/>
          </p15:clr>
        </p15:guide>
        <p15:guide id="11" pos="4964">
          <p15:clr>
            <a:srgbClr val="A4A3A4"/>
          </p15:clr>
        </p15:guide>
        <p15:guide id="12" pos="5279">
          <p15:clr>
            <a:srgbClr val="A4A3A4"/>
          </p15:clr>
        </p15:guide>
        <p15:guide id="13" orient="horz" pos="2160">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3.jpeg"/><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xml"/><Relationship Id="rId3" Type="http://schemas.openxmlformats.org/officeDocument/2006/relationships/hyperlink" Target="https://investorcloud.s3.amazonaws.com/nemak/InformacionFinanciera/ReportesAnuales/IA-2024-en.pdf" TargetMode="External"/><Relationship Id="rId4" Type="http://schemas.openxmlformats.org/officeDocument/2006/relationships/hyperlink" Target="https://nemak.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AAF3337-C541-40B4-84F9-454EEAE7FC0B}"/>
              </a:ext>
            </a:extLst>
          </p:cNvPr>
          <p:cNvSpPr>
            <a:spLocks noGrp="1"/>
          </p:cNvSpPr>
          <p:nvPr>
            <p:ph type="ctrTitle"/>
          </p:nvPr>
        </p:nvSpPr>
        <p:spPr>
          <a:xfrm>
            <a:off x="517525" y="2487203"/>
            <a:ext cx="5262374" cy="1306783"/>
          </a:xfrm>
        </p:spPr>
        <p:txBody>
          <a:bodyPr/>
          <a:lstStyle/>
          <a:p>
            <a:r>
              <a:rPr lang="en-GB" dirty="0">
                <a:latin typeface="Cambria"/>
                <a:ea typeface="Cambria"/>
              </a:rPr>
              <a:t>{COMPANY NAME}</a:t>
            </a:r>
            <a:endParaRPr lang="en-US" dirty="0">
              <a:latin typeface="Cambria"/>
              <a:ea typeface="Cambria"/>
            </a:endParaRPr>
          </a:p>
        </p:txBody>
      </p:sp>
      <p:sp>
        <p:nvSpPr>
          <p:cNvPr id="4" name="Subtitle 3">
            <a:extLst>
              <a:ext uri="{FF2B5EF4-FFF2-40B4-BE49-F238E27FC236}">
                <a16:creationId xmlns:a16="http://schemas.microsoft.com/office/drawing/2014/main" id="{4C91DE84-CD06-4D99-BC9A-B3284C11D4E2}"/>
              </a:ext>
            </a:extLst>
          </p:cNvPr>
          <p:cNvSpPr>
            <a:spLocks noGrp="1"/>
          </p:cNvSpPr>
          <p:nvPr>
            <p:ph type="subTitle" idx="1"/>
          </p:nvPr>
        </p:nvSpPr>
        <p:spPr>
          <a:xfrm>
            <a:off x="517525" y="3805708"/>
            <a:ext cx="4873437" cy="274603"/>
          </a:xfrm>
        </p:spPr>
        <p:txBody>
          <a:bodyPr vert="horz" lIns="0" tIns="0" rIns="0" bIns="0" rtlCol="0" anchor="t">
            <a:noAutofit/>
          </a:bodyPr>
          <a:lstStyle/>
          <a:p>
            <a:r>
              <a:rPr lang="en-GB" dirty="0"/>
              <a:t>{MONTH} - {YEAR}</a:t>
            </a:r>
            <a:endParaRPr lang="pt-BR" dirty="0"/>
          </a:p>
        </p:txBody>
      </p:sp>
      <p:pic>
        <p:nvPicPr>
          <p:cNvPr id="6" name="Picture Placeholder 5">
            <a:extLst>
              <a:ext uri="{FF2B5EF4-FFF2-40B4-BE49-F238E27FC236}">
                <a16:creationId xmlns:a16="http://schemas.microsoft.com/office/drawing/2014/main" id="{081736A3-BEBE-1FB5-A12E-5E59343F6D90}"/>
              </a:ext>
            </a:extLst>
          </p:cNvPr>
          <p:cNvPicPr>
            <a:picLocks noGrp="1" noChangeAspect="1"/>
          </p:cNvPicPr>
          <p:nvPr>
            <p:ph type="pic" sz="quarter" idx="18"/>
          </p:nvPr>
        </p:nvPicPr>
        <p:blipFill>
          <a:blip r:embed="rId3">
            <a:extLst>
              <a:ext uri="{28A0092B-C50C-407E-A947-70E740481C1C}">
                <a14:useLocalDpi xmlns:a14="http://schemas.microsoft.com/office/drawing/2010/main" val="0"/>
              </a:ext>
            </a:extLst>
          </a:blip>
          <a:srcRect l="21505" r="21505"/>
          <a:stretch/>
        </p:blipFill>
        <p:spPr/>
      </p:pic>
      <p:pic>
        <p:nvPicPr>
          <p:cNvPr id="2" name="Picture 1" descr="A building with a sign and a lawn&#10;&#10;AI-generated content may be incorrect.">
            <a:extLst>
              <a:ext uri="{FF2B5EF4-FFF2-40B4-BE49-F238E27FC236}">
                <a16:creationId xmlns:a16="http://schemas.microsoft.com/office/drawing/2014/main" id="{8BD09348-0401-0A48-362B-23FEB49E5BD1}"/>
              </a:ext>
            </a:extLst>
          </p:cNvPr>
          <p:cNvPicPr>
            <a:picLocks noChangeAspect="1"/>
          </p:cNvPicPr>
          <p:nvPr/>
        </p:nvPicPr>
        <p:blipFill>
          <a:blip r:embed="rId4"/>
          <a:srcRect l="50520" r="-113" b="-152"/>
          <a:stretch>
            <a:fillRect/>
          </a:stretch>
        </p:blipFill>
        <p:spPr>
          <a:xfrm>
            <a:off x="6154139" y="0"/>
            <a:ext cx="6046330" cy="6868458"/>
          </a:xfrm>
          <a:prstGeom prst="rect">
            <a:avLst/>
          </a:prstGeom>
        </p:spPr>
      </p:pic>
    </p:spTree>
    <p:extLst>
      <p:ext uri="{BB962C8B-B14F-4D97-AF65-F5344CB8AC3E}">
        <p14:creationId xmlns:p14="http://schemas.microsoft.com/office/powerpoint/2010/main" val="5041222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613B6-6D26-A6A6-B518-973B71688297}"/>
              </a:ext>
            </a:extLst>
          </p:cNvPr>
          <p:cNvSpPr>
            <a:spLocks noGrp="1"/>
          </p:cNvSpPr>
          <p:nvPr>
            <p:ph type="title"/>
          </p:nvPr>
        </p:nvSpPr>
        <p:spPr/>
        <p:txBody>
          <a:bodyPr/>
          <a:lstStyle/>
          <a:p>
            <a:pPr>
              <a:tabLst>
                <a:tab pos="85725" algn="l"/>
              </a:tabLst>
            </a:pPr>
            <a:r>
              <a:rPr lang="en-GB" dirty="0"/>
              <a:t>{COMPANY_NAME} - Company Overview</a:t>
            </a:r>
            <a:endParaRPr lang="pt-BR" dirty="0"/>
          </a:p>
        </p:txBody>
      </p:sp>
      <p:sp>
        <p:nvSpPr>
          <p:cNvPr id="4" name="Slide Number Placeholder 3">
            <a:extLst>
              <a:ext uri="{FF2B5EF4-FFF2-40B4-BE49-F238E27FC236}">
                <a16:creationId xmlns:a16="http://schemas.microsoft.com/office/drawing/2014/main" id="{4CD9B021-E6CC-82D4-907E-FCAFDE255BC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AE0358-8572-0247-A8EC-B326082CFE2D}" type="slidenum">
              <a:rPr kumimoji="0" lang="en-GB" sz="1000" b="0" i="0" u="none" strike="noStrike" kern="1200" cap="none" spc="0" normalizeH="0" baseline="0" noProof="0" smtClean="0">
                <a:ln>
                  <a:noFill/>
                </a:ln>
                <a:solidFill>
                  <a:srgbClr val="0D7DD3"/>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000" b="0" i="0" u="none" strike="noStrike" kern="1200" cap="none" spc="0" normalizeH="0" baseline="0" noProof="0">
              <a:ln>
                <a:noFill/>
              </a:ln>
              <a:solidFill>
                <a:srgbClr val="0D7DD3"/>
              </a:solidFill>
              <a:effectLst/>
              <a:uLnTx/>
              <a:uFillTx/>
              <a:latin typeface="Arial" panose="020B0604020202020204"/>
              <a:ea typeface="+mn-ea"/>
              <a:cs typeface="+mn-cs"/>
            </a:endParaRPr>
          </a:p>
        </p:txBody>
      </p:sp>
      <p:sp>
        <p:nvSpPr>
          <p:cNvPr id="5" name="TextBox 4">
            <a:extLst>
              <a:ext uri="{FF2B5EF4-FFF2-40B4-BE49-F238E27FC236}">
                <a16:creationId xmlns:a16="http://schemas.microsoft.com/office/drawing/2014/main" id="{96FBBE70-D64A-4034-F851-94432174452C}"/>
              </a:ext>
            </a:extLst>
          </p:cNvPr>
          <p:cNvSpPr txBox="1"/>
          <p:nvPr/>
        </p:nvSpPr>
        <p:spPr>
          <a:xfrm>
            <a:off x="695323" y="3581908"/>
            <a:ext cx="3758675"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Key Recent Developments</a:t>
            </a:r>
          </a:p>
        </p:txBody>
      </p:sp>
      <p:sp>
        <p:nvSpPr>
          <p:cNvPr id="13" name="TextBox 12">
            <a:extLst>
              <a:ext uri="{FF2B5EF4-FFF2-40B4-BE49-F238E27FC236}">
                <a16:creationId xmlns:a16="http://schemas.microsoft.com/office/drawing/2014/main" id="{F2DFE305-453F-525D-0F6B-260A8C442B2C}"/>
              </a:ext>
            </a:extLst>
          </p:cNvPr>
          <p:cNvSpPr txBox="1"/>
          <p:nvPr/>
        </p:nvSpPr>
        <p:spPr>
          <a:xfrm>
            <a:off x="6276673" y="1706364"/>
            <a:ext cx="5220000"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Financial Highlight (FY22-24)</a:t>
            </a:r>
            <a:endParaRPr kumimoji="0" lang="en-GB" sz="1000" b="1" i="0" u="none" strike="noStrike" kern="1200" cap="none" spc="0" normalizeH="0" baseline="30000" noProof="0">
              <a:ln>
                <a:noFill/>
              </a:ln>
              <a:solidFill>
                <a:srgbClr val="FFFFFF"/>
              </a:solidFill>
              <a:effectLst/>
              <a:uLnTx/>
              <a:uFillTx/>
              <a:latin typeface="Arial" panose="020B0604020202020204"/>
              <a:ea typeface="+mn-ea"/>
              <a:cs typeface="+mn-cs"/>
            </a:endParaRPr>
          </a:p>
        </p:txBody>
      </p:sp>
      <p:sp>
        <p:nvSpPr>
          <p:cNvPr id="8" name="TextBox 7">
            <a:extLst>
              <a:ext uri="{FF2B5EF4-FFF2-40B4-BE49-F238E27FC236}">
                <a16:creationId xmlns:a16="http://schemas.microsoft.com/office/drawing/2014/main" id="{00315811-648F-A89B-7763-85471561CFE5}"/>
              </a:ext>
            </a:extLst>
          </p:cNvPr>
          <p:cNvSpPr txBox="1"/>
          <p:nvPr/>
        </p:nvSpPr>
        <p:spPr>
          <a:xfrm>
            <a:off x="695323" y="1706364"/>
            <a:ext cx="3084709"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Business Overview</a:t>
            </a:r>
          </a:p>
        </p:txBody>
      </p:sp>
      <p:sp>
        <p:nvSpPr>
          <p:cNvPr id="12" name="TextBox 11">
            <a:extLst>
              <a:ext uri="{FF2B5EF4-FFF2-40B4-BE49-F238E27FC236}">
                <a16:creationId xmlns:a16="http://schemas.microsoft.com/office/drawing/2014/main" id="{ED66FC63-AAB6-F6D2-A60C-2D200B7C6BF2}"/>
              </a:ext>
            </a:extLst>
          </p:cNvPr>
          <p:cNvSpPr txBox="1"/>
          <p:nvPr/>
        </p:nvSpPr>
        <p:spPr>
          <a:xfrm>
            <a:off x="1764525" y="6275118"/>
            <a:ext cx="4457414" cy="276999"/>
          </a:xfrm>
          <a:prstGeom prst="rect">
            <a:avLst/>
          </a:prstGeom>
          <a:noFill/>
        </p:spPr>
        <p:txBody>
          <a:bodyPr vert="horz" wrap="square" lIns="0" tIns="0" rIns="0" bIns="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600" b="0" i="0" u="none" strike="noStrike" kern="1200" cap="none" spc="0" normalizeH="0" baseline="0" noProof="0">
                <a:ln>
                  <a:noFill/>
                </a:ln>
                <a:solidFill>
                  <a:srgbClr val="000000"/>
                </a:solidFill>
                <a:effectLst/>
                <a:uLnTx/>
                <a:uFillTx/>
                <a:latin typeface="Arial" panose="020B0604020202020204"/>
                <a:ea typeface="+mn-ea"/>
                <a:cs typeface="+mn-cs"/>
              </a:rPr>
              <a:t>Sources: </a:t>
            </a:r>
            <a:r>
              <a:rPr kumimoji="0" lang="en-GB" sz="600" b="0" i="0" u="none" strike="noStrike" kern="1200" cap="none" spc="0" normalizeH="0" baseline="0" noProof="0">
                <a:ln>
                  <a:noFill/>
                </a:ln>
                <a:solidFill>
                  <a:srgbClr val="000000"/>
                </a:solidFill>
                <a:effectLst/>
                <a:uLnTx/>
                <a:uFillTx/>
                <a:latin typeface="Arial" panose="020B0604020202020204"/>
                <a:ea typeface="+mn-ea"/>
                <a:cs typeface="+mn-cs"/>
                <a:hlinkClick r:id="rId3"/>
              </a:rPr>
              <a:t>Company financial statements</a:t>
            </a:r>
            <a:r>
              <a:rPr kumimoji="0" lang="en-GB" sz="600" b="0" i="0" u="none" strike="noStrike" kern="1200" cap="none" spc="0" normalizeH="0" baseline="0" noProof="0">
                <a:ln>
                  <a:noFill/>
                </a:ln>
                <a:solidFill>
                  <a:srgbClr val="000000"/>
                </a:solidFill>
                <a:effectLst/>
                <a:uLnTx/>
                <a:uFillTx/>
                <a:latin typeface="Arial" panose="020B0604020202020204"/>
                <a:ea typeface="+mn-ea"/>
                <a:cs typeface="+mn-cs"/>
              </a:rPr>
              <a:t>, </a:t>
            </a:r>
            <a:r>
              <a:rPr kumimoji="0" lang="en-GB" sz="600" b="0" i="0" u="none" strike="noStrike" kern="1200" cap="none" spc="0" normalizeH="0" baseline="0" noProof="0">
                <a:ln>
                  <a:noFill/>
                </a:ln>
                <a:solidFill>
                  <a:srgbClr val="000000"/>
                </a:solidFill>
                <a:effectLst/>
                <a:uLnTx/>
                <a:uFillTx/>
                <a:latin typeface="Arial" panose="020B0604020202020204"/>
                <a:ea typeface="+mn-ea"/>
                <a:cs typeface="+mn-cs"/>
                <a:hlinkClick r:id="rId4"/>
              </a:rPr>
              <a:t>Company website</a:t>
            </a:r>
            <a:r>
              <a:rPr kumimoji="0" lang="en-GB" sz="600" b="0" i="0" u="none" strike="noStrike" kern="1200" cap="none" spc="0" normalizeH="0" baseline="0" noProof="0">
                <a:ln>
                  <a:noFill/>
                </a:ln>
                <a:solidFill>
                  <a:srgbClr val="000000"/>
                </a:solidFill>
                <a:effectLst/>
                <a:uLnTx/>
                <a:uFillTx/>
                <a:latin typeface="Arial" panose="020B0604020202020204"/>
                <a:ea typeface="+mn-ea"/>
                <a:cs typeface="+mn-cs"/>
              </a:rPr>
              <a:t>, Debtwire, CIQ, Bloomberg, News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600" b="0" i="0" u="none" strike="noStrike" kern="1200" cap="none" spc="0" normalizeH="0" baseline="0" noProof="0">
                <a:ln>
                  <a:noFill/>
                </a:ln>
                <a:solidFill>
                  <a:srgbClr val="000000"/>
                </a:solidFill>
                <a:effectLst/>
                <a:uLnTx/>
                <a:uFillTx/>
                <a:latin typeface="Arial" panose="020B0604020202020204"/>
                <a:ea typeface="+mn-ea"/>
                <a:cs typeface="+mn-cs"/>
              </a:rPr>
              <a:t>Notes: 1) Advisors to the company; 2) The values for LTM 1Q25 is not included in the financials table as the update does not provide detailed cash flow data; 3) Excluding net working capital and taxes paid</a:t>
            </a:r>
          </a:p>
        </p:txBody>
      </p:sp>
      <p:sp>
        <p:nvSpPr>
          <p:cNvPr id="19" name="TextBox 18">
            <a:extLst>
              <a:ext uri="{FF2B5EF4-FFF2-40B4-BE49-F238E27FC236}">
                <a16:creationId xmlns:a16="http://schemas.microsoft.com/office/drawing/2014/main" id="{156630E2-2A25-8117-8EC5-F75AF5249854}"/>
              </a:ext>
            </a:extLst>
          </p:cNvPr>
          <p:cNvSpPr txBox="1"/>
          <p:nvPr/>
        </p:nvSpPr>
        <p:spPr>
          <a:xfrm>
            <a:off x="685798" y="4678843"/>
            <a:ext cx="5536141"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Key Stakeholders</a:t>
            </a:r>
          </a:p>
        </p:txBody>
      </p:sp>
      <p:sp>
        <p:nvSpPr>
          <p:cNvPr id="10" name="TextBox 9">
            <a:extLst>
              <a:ext uri="{FF2B5EF4-FFF2-40B4-BE49-F238E27FC236}">
                <a16:creationId xmlns:a16="http://schemas.microsoft.com/office/drawing/2014/main" id="{994074D9-C7A8-6D62-19C6-C07E28C35FAA}"/>
              </a:ext>
            </a:extLst>
          </p:cNvPr>
          <p:cNvSpPr txBox="1"/>
          <p:nvPr/>
        </p:nvSpPr>
        <p:spPr>
          <a:xfrm>
            <a:off x="3825239" y="1706364"/>
            <a:ext cx="2406227"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Revenue Split (FY24)</a:t>
            </a:r>
          </a:p>
        </p:txBody>
      </p:sp>
      <p:sp>
        <p:nvSpPr>
          <p:cNvPr id="22" name="TextBox 21">
            <a:extLst>
              <a:ext uri="{FF2B5EF4-FFF2-40B4-BE49-F238E27FC236}">
                <a16:creationId xmlns:a16="http://schemas.microsoft.com/office/drawing/2014/main" id="{0646CB12-F30D-6BFD-503B-7F1909456EF8}"/>
              </a:ext>
            </a:extLst>
          </p:cNvPr>
          <p:cNvSpPr txBox="1"/>
          <p:nvPr/>
        </p:nvSpPr>
        <p:spPr>
          <a:xfrm>
            <a:off x="4499201" y="3581443"/>
            <a:ext cx="1732264"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Manufacturing Footprint</a:t>
            </a:r>
          </a:p>
        </p:txBody>
      </p:sp>
      <p:sp>
        <p:nvSpPr>
          <p:cNvPr id="11" name="TextBox 10">
            <a:extLst>
              <a:ext uri="{FF2B5EF4-FFF2-40B4-BE49-F238E27FC236}">
                <a16:creationId xmlns:a16="http://schemas.microsoft.com/office/drawing/2014/main" id="{4F01CBB3-4FAE-AB55-612F-6EBB91FBB150}"/>
              </a:ext>
            </a:extLst>
          </p:cNvPr>
          <p:cNvSpPr txBox="1"/>
          <p:nvPr/>
        </p:nvSpPr>
        <p:spPr>
          <a:xfrm>
            <a:off x="6276673" y="4157778"/>
            <a:ext cx="5220000"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Capital Structure Summary (as of Dec-24)</a:t>
            </a:r>
          </a:p>
        </p:txBody>
      </p:sp>
      <p:sp>
        <p:nvSpPr>
          <p:cNvPr id="15" name="Rectangle 14">
            <a:extLst>
              <a:ext uri="{FF2B5EF4-FFF2-40B4-BE49-F238E27FC236}">
                <a16:creationId xmlns:a16="http://schemas.microsoft.com/office/drawing/2014/main" id="{3B5ABB9E-3689-1E9E-47C9-F218EB48545A}"/>
              </a:ext>
            </a:extLst>
          </p:cNvPr>
          <p:cNvSpPr/>
          <p:nvPr/>
        </p:nvSpPr>
        <p:spPr>
          <a:xfrm>
            <a:off x="687418" y="1199993"/>
            <a:ext cx="10794503" cy="4185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Teneo Snapshot</a:t>
            </a:r>
          </a:p>
        </p:txBody>
      </p:sp>
      <p:sp>
        <p:nvSpPr>
          <p:cNvPr id="17" name="Rectangle 16">
            <a:extLst>
              <a:ext uri="{FF2B5EF4-FFF2-40B4-BE49-F238E27FC236}">
                <a16:creationId xmlns:a16="http://schemas.microsoft.com/office/drawing/2014/main" id="{61C8EF0F-36BD-B31B-CCB1-093F80E6B13F}"/>
              </a:ext>
            </a:extLst>
          </p:cNvPr>
          <p:cNvSpPr/>
          <p:nvPr/>
        </p:nvSpPr>
        <p:spPr>
          <a:xfrm>
            <a:off x="683696" y="1901288"/>
            <a:ext cx="3031881" cy="16070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Business Overview</a:t>
            </a:r>
          </a:p>
        </p:txBody>
      </p:sp>
      <p:sp>
        <p:nvSpPr>
          <p:cNvPr id="295" name="Rectangle 294">
            <a:extLst>
              <a:ext uri="{FF2B5EF4-FFF2-40B4-BE49-F238E27FC236}">
                <a16:creationId xmlns:a16="http://schemas.microsoft.com/office/drawing/2014/main" id="{E4250B41-84F8-8CD9-E641-2F235CDE4602}"/>
              </a:ext>
            </a:extLst>
          </p:cNvPr>
          <p:cNvSpPr/>
          <p:nvPr/>
        </p:nvSpPr>
        <p:spPr>
          <a:xfrm>
            <a:off x="3825239" y="1901170"/>
            <a:ext cx="2419643" cy="16177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Revenue Split</a:t>
            </a:r>
          </a:p>
        </p:txBody>
      </p:sp>
      <p:sp>
        <p:nvSpPr>
          <p:cNvPr id="297" name="Rectangle 296">
            <a:extLst>
              <a:ext uri="{FF2B5EF4-FFF2-40B4-BE49-F238E27FC236}">
                <a16:creationId xmlns:a16="http://schemas.microsoft.com/office/drawing/2014/main" id="{4D84C8CE-160A-821A-751C-464602C5CADE}"/>
              </a:ext>
            </a:extLst>
          </p:cNvPr>
          <p:cNvSpPr/>
          <p:nvPr/>
        </p:nvSpPr>
        <p:spPr>
          <a:xfrm>
            <a:off x="690679" y="3790927"/>
            <a:ext cx="3758676" cy="8584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Key Recent Developments</a:t>
            </a:r>
          </a:p>
        </p:txBody>
      </p:sp>
      <p:sp>
        <p:nvSpPr>
          <p:cNvPr id="299" name="Rectangle 298">
            <a:extLst>
              <a:ext uri="{FF2B5EF4-FFF2-40B4-BE49-F238E27FC236}">
                <a16:creationId xmlns:a16="http://schemas.microsoft.com/office/drawing/2014/main" id="{ACFD8C0D-41B1-E5F0-0EF2-9C6B82690A20}"/>
              </a:ext>
            </a:extLst>
          </p:cNvPr>
          <p:cNvSpPr/>
          <p:nvPr/>
        </p:nvSpPr>
        <p:spPr>
          <a:xfrm>
            <a:off x="4540515" y="3785834"/>
            <a:ext cx="1676271" cy="8477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Geographical Footprint</a:t>
            </a:r>
          </a:p>
        </p:txBody>
      </p:sp>
      <p:sp>
        <p:nvSpPr>
          <p:cNvPr id="300" name="Rectangle 299">
            <a:extLst>
              <a:ext uri="{FF2B5EF4-FFF2-40B4-BE49-F238E27FC236}">
                <a16:creationId xmlns:a16="http://schemas.microsoft.com/office/drawing/2014/main" id="{95D301DB-CCAE-9376-6279-FC6EF367CA24}"/>
              </a:ext>
            </a:extLst>
          </p:cNvPr>
          <p:cNvSpPr/>
          <p:nvPr/>
        </p:nvSpPr>
        <p:spPr>
          <a:xfrm>
            <a:off x="683696" y="4900126"/>
            <a:ext cx="5552338" cy="12769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Key Stakeholders Table</a:t>
            </a:r>
          </a:p>
        </p:txBody>
      </p:sp>
      <p:sp>
        <p:nvSpPr>
          <p:cNvPr id="301" name="Rectangle 300">
            <a:extLst>
              <a:ext uri="{FF2B5EF4-FFF2-40B4-BE49-F238E27FC236}">
                <a16:creationId xmlns:a16="http://schemas.microsoft.com/office/drawing/2014/main" id="{A7630369-CB2A-A5A1-662C-6A0903F756EE}"/>
              </a:ext>
            </a:extLst>
          </p:cNvPr>
          <p:cNvSpPr/>
          <p:nvPr/>
        </p:nvSpPr>
        <p:spPr>
          <a:xfrm>
            <a:off x="6335926" y="1909475"/>
            <a:ext cx="2510718" cy="212197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Financial Highlights Table</a:t>
            </a:r>
          </a:p>
        </p:txBody>
      </p:sp>
      <p:sp>
        <p:nvSpPr>
          <p:cNvPr id="302" name="Rectangle 301">
            <a:extLst>
              <a:ext uri="{FF2B5EF4-FFF2-40B4-BE49-F238E27FC236}">
                <a16:creationId xmlns:a16="http://schemas.microsoft.com/office/drawing/2014/main" id="{F24FEDB1-3BB3-E047-40EB-0990410A55E2}"/>
              </a:ext>
            </a:extLst>
          </p:cNvPr>
          <p:cNvSpPr/>
          <p:nvPr/>
        </p:nvSpPr>
        <p:spPr>
          <a:xfrm>
            <a:off x="8917504" y="1901288"/>
            <a:ext cx="2532058" cy="21301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Financial Highlights Commentary</a:t>
            </a:r>
          </a:p>
        </p:txBody>
      </p:sp>
      <p:sp>
        <p:nvSpPr>
          <p:cNvPr id="303" name="Rectangle 302">
            <a:extLst>
              <a:ext uri="{FF2B5EF4-FFF2-40B4-BE49-F238E27FC236}">
                <a16:creationId xmlns:a16="http://schemas.microsoft.com/office/drawing/2014/main" id="{9B575C51-4214-A7D8-DBB6-911226B8921D}"/>
              </a:ext>
            </a:extLst>
          </p:cNvPr>
          <p:cNvSpPr/>
          <p:nvPr/>
        </p:nvSpPr>
        <p:spPr>
          <a:xfrm>
            <a:off x="6341713" y="4371250"/>
            <a:ext cx="2585865" cy="18081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Capital Structure Table</a:t>
            </a:r>
          </a:p>
        </p:txBody>
      </p:sp>
      <p:sp>
        <p:nvSpPr>
          <p:cNvPr id="304" name="Rectangle 303">
            <a:extLst>
              <a:ext uri="{FF2B5EF4-FFF2-40B4-BE49-F238E27FC236}">
                <a16:creationId xmlns:a16="http://schemas.microsoft.com/office/drawing/2014/main" id="{C5B10652-E9B3-BFB1-EF8B-7D1D24A5CE82}"/>
              </a:ext>
            </a:extLst>
          </p:cNvPr>
          <p:cNvSpPr/>
          <p:nvPr/>
        </p:nvSpPr>
        <p:spPr>
          <a:xfrm>
            <a:off x="9014094" y="4364687"/>
            <a:ext cx="2435467" cy="18081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Capital Structure Commentary</a:t>
            </a:r>
          </a:p>
        </p:txBody>
      </p:sp>
    </p:spTree>
    <p:extLst>
      <p:ext uri="{BB962C8B-B14F-4D97-AF65-F5344CB8AC3E}">
        <p14:creationId xmlns:p14="http://schemas.microsoft.com/office/powerpoint/2010/main" val="3339414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613B6-6D26-A6A6-B518-973B71688297}"/>
              </a:ext>
            </a:extLst>
          </p:cNvPr>
          <p:cNvSpPr>
            <a:spLocks noGrp="1"/>
          </p:cNvSpPr>
          <p:nvPr>
            <p:ph type="title"/>
          </p:nvPr>
        </p:nvSpPr>
        <p:spPr/>
        <p:txBody>
          <a:bodyPr/>
          <a:lstStyle/>
          <a:p>
            <a:r>
              <a:rPr lang="en-GB" noProof="0"/>
              <a:t>Organisational Structure</a:t>
            </a:r>
          </a:p>
        </p:txBody>
      </p:sp>
      <p:sp>
        <p:nvSpPr>
          <p:cNvPr id="4" name="Slide Number Placeholder 3">
            <a:extLst>
              <a:ext uri="{FF2B5EF4-FFF2-40B4-BE49-F238E27FC236}">
                <a16:creationId xmlns:a16="http://schemas.microsoft.com/office/drawing/2014/main" id="{4CD9B021-E6CC-82D4-907E-FCAFDE255BC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AE0358-8572-0247-A8EC-B326082CFE2D}" type="slidenum">
              <a:rPr kumimoji="0" lang="en-GB" sz="1000" b="0" i="0" u="none" strike="noStrike" kern="1200" cap="none" spc="0" normalizeH="0" baseline="0" noProof="0" smtClean="0">
                <a:ln>
                  <a:noFill/>
                </a:ln>
                <a:solidFill>
                  <a:srgbClr val="0D7DD3"/>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GB" sz="1000" b="0" i="0" u="none" strike="noStrike" kern="1200" cap="none" spc="0" normalizeH="0" baseline="0" noProof="0">
              <a:ln>
                <a:noFill/>
              </a:ln>
              <a:solidFill>
                <a:srgbClr val="0D7DD3"/>
              </a:solidFill>
              <a:effectLst/>
              <a:uLnTx/>
              <a:uFillTx/>
              <a:latin typeface="Arial" panose="020B0604020202020204"/>
              <a:ea typeface="+mn-ea"/>
              <a:cs typeface="+mn-cs"/>
            </a:endParaRPr>
          </a:p>
        </p:txBody>
      </p:sp>
      <p:sp>
        <p:nvSpPr>
          <p:cNvPr id="5" name="TextBox 4">
            <a:extLst>
              <a:ext uri="{FF2B5EF4-FFF2-40B4-BE49-F238E27FC236}">
                <a16:creationId xmlns:a16="http://schemas.microsoft.com/office/drawing/2014/main" id="{F43F2271-D905-5710-5A6B-DF47F6582385}"/>
              </a:ext>
            </a:extLst>
          </p:cNvPr>
          <p:cNvSpPr txBox="1"/>
          <p:nvPr/>
        </p:nvSpPr>
        <p:spPr>
          <a:xfrm>
            <a:off x="685797" y="1180741"/>
            <a:ext cx="10820403" cy="288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100" b="1" i="0" u="none" strike="noStrike" kern="1200" cap="none" spc="0" normalizeH="0" baseline="0" noProof="0">
                <a:ln>
                  <a:noFill/>
                </a:ln>
                <a:solidFill>
                  <a:srgbClr val="FFFFFF"/>
                </a:solidFill>
                <a:effectLst/>
                <a:uLnTx/>
                <a:uFillTx/>
                <a:latin typeface="Arial" panose="020B0604020202020204"/>
                <a:ea typeface="+mn-ea"/>
                <a:cs typeface="+mn-cs"/>
              </a:rPr>
              <a:t>Organisational Structure</a:t>
            </a:r>
          </a:p>
        </p:txBody>
      </p:sp>
      <p:grpSp>
        <p:nvGrpSpPr>
          <p:cNvPr id="43" name="Group 42">
            <a:extLst>
              <a:ext uri="{FF2B5EF4-FFF2-40B4-BE49-F238E27FC236}">
                <a16:creationId xmlns:a16="http://schemas.microsoft.com/office/drawing/2014/main" id="{AE10E232-07EA-4B80-6F4D-515ABC1671C9}"/>
              </a:ext>
            </a:extLst>
          </p:cNvPr>
          <p:cNvGrpSpPr/>
          <p:nvPr/>
        </p:nvGrpSpPr>
        <p:grpSpPr>
          <a:xfrm>
            <a:off x="10581796" y="5199455"/>
            <a:ext cx="2347042" cy="834283"/>
            <a:chOff x="1266859" y="3549861"/>
            <a:chExt cx="2347042" cy="834283"/>
          </a:xfrm>
        </p:grpSpPr>
        <p:grpSp>
          <p:nvGrpSpPr>
            <p:cNvPr id="44" name="Group 43">
              <a:extLst>
                <a:ext uri="{FF2B5EF4-FFF2-40B4-BE49-F238E27FC236}">
                  <a16:creationId xmlns:a16="http://schemas.microsoft.com/office/drawing/2014/main" id="{1D2F216E-CDF8-5295-08D7-4A95CA091D9E}"/>
                </a:ext>
              </a:extLst>
            </p:cNvPr>
            <p:cNvGrpSpPr/>
            <p:nvPr/>
          </p:nvGrpSpPr>
          <p:grpSpPr>
            <a:xfrm>
              <a:off x="1266859" y="3549861"/>
              <a:ext cx="2347042" cy="123111"/>
              <a:chOff x="882650" y="3549861"/>
              <a:chExt cx="2347042" cy="123111"/>
            </a:xfrm>
          </p:grpSpPr>
          <p:sp>
            <p:nvSpPr>
              <p:cNvPr id="54" name="MAHLE_GMBH">
                <a:extLst>
                  <a:ext uri="{FF2B5EF4-FFF2-40B4-BE49-F238E27FC236}">
                    <a16:creationId xmlns:a16="http://schemas.microsoft.com/office/drawing/2014/main" id="{25DCC815-A650-A369-E364-D647C87C0738}"/>
                  </a:ext>
                </a:extLst>
              </p:cNvPr>
              <p:cNvSpPr/>
              <p:nvPr/>
            </p:nvSpPr>
            <p:spPr>
              <a:xfrm>
                <a:off x="882650" y="3549861"/>
                <a:ext cx="238227" cy="123111"/>
              </a:xfrm>
              <a:prstGeom prst="rect">
                <a:avLst/>
              </a:prstGeom>
              <a:solidFill>
                <a:srgbClr val="7151F3"/>
              </a:solidFill>
            </p:spPr>
            <p:txBody>
              <a:bodyPr wrap="square" lIns="0" tIns="0" rIns="0" bIns="0" rtlCol="0" anchor="ctr"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srgbClr val="FFFFFF"/>
                  </a:solidFill>
                  <a:effectLst/>
                  <a:uLnTx/>
                  <a:uFillTx/>
                  <a:latin typeface="Arial" panose="020B0604020202020204"/>
                  <a:ea typeface="+mn-ea"/>
                  <a:cs typeface="Arial" panose="020B0604020202020204" pitchFamily="34" charset="0"/>
                </a:endParaRPr>
              </a:p>
            </p:txBody>
          </p:sp>
          <p:sp>
            <p:nvSpPr>
              <p:cNvPr id="55" name="TextBox 54">
                <a:extLst>
                  <a:ext uri="{FF2B5EF4-FFF2-40B4-BE49-F238E27FC236}">
                    <a16:creationId xmlns:a16="http://schemas.microsoft.com/office/drawing/2014/main" id="{6C7DC05A-6A9C-9895-63E2-51E97F2B4EC7}"/>
                  </a:ext>
                </a:extLst>
              </p:cNvPr>
              <p:cNvSpPr txBox="1"/>
              <p:nvPr/>
            </p:nvSpPr>
            <p:spPr>
              <a:xfrm>
                <a:off x="1179666" y="3549861"/>
                <a:ext cx="2050026"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panose="020B0604020202020204"/>
                    <a:ea typeface="+mn-ea"/>
                    <a:cs typeface="+mn-cs"/>
                  </a:rPr>
                  <a:t>Ultimate Parent</a:t>
                </a:r>
              </a:p>
            </p:txBody>
          </p:sp>
        </p:grpSp>
        <p:grpSp>
          <p:nvGrpSpPr>
            <p:cNvPr id="45" name="Group 44">
              <a:extLst>
                <a:ext uri="{FF2B5EF4-FFF2-40B4-BE49-F238E27FC236}">
                  <a16:creationId xmlns:a16="http://schemas.microsoft.com/office/drawing/2014/main" id="{ACDE3802-1CFE-0F19-6C3B-2DE817C05AB3}"/>
                </a:ext>
              </a:extLst>
            </p:cNvPr>
            <p:cNvGrpSpPr/>
            <p:nvPr/>
          </p:nvGrpSpPr>
          <p:grpSpPr>
            <a:xfrm>
              <a:off x="1266859" y="3786918"/>
              <a:ext cx="2347042" cy="123111"/>
              <a:chOff x="882650" y="3549861"/>
              <a:chExt cx="2347042" cy="123111"/>
            </a:xfrm>
          </p:grpSpPr>
          <p:sp>
            <p:nvSpPr>
              <p:cNvPr id="52" name="MAHLE_GMBH">
                <a:extLst>
                  <a:ext uri="{FF2B5EF4-FFF2-40B4-BE49-F238E27FC236}">
                    <a16:creationId xmlns:a16="http://schemas.microsoft.com/office/drawing/2014/main" id="{F41E5B2F-23DB-17BC-1FF8-5BAFDB73BA02}"/>
                  </a:ext>
                </a:extLst>
              </p:cNvPr>
              <p:cNvSpPr/>
              <p:nvPr/>
            </p:nvSpPr>
            <p:spPr>
              <a:xfrm>
                <a:off x="882650" y="3549861"/>
                <a:ext cx="238227" cy="123111"/>
              </a:xfrm>
              <a:prstGeom prst="rect">
                <a:avLst/>
              </a:prstGeom>
              <a:solidFill>
                <a:srgbClr val="051336"/>
              </a:solidFill>
            </p:spPr>
            <p:txBody>
              <a:bodyPr wrap="square" lIns="0" tIns="0" rIns="0" bIns="0" rtlCol="0" anchor="ctr"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srgbClr val="FFFFFF"/>
                  </a:solidFill>
                  <a:effectLst/>
                  <a:uLnTx/>
                  <a:uFillTx/>
                  <a:latin typeface="Arial" panose="020B0604020202020204"/>
                  <a:ea typeface="+mn-ea"/>
                  <a:cs typeface="Arial" panose="020B0604020202020204" pitchFamily="34" charset="0"/>
                </a:endParaRPr>
              </a:p>
            </p:txBody>
          </p:sp>
          <p:sp>
            <p:nvSpPr>
              <p:cNvPr id="53" name="TextBox 52">
                <a:extLst>
                  <a:ext uri="{FF2B5EF4-FFF2-40B4-BE49-F238E27FC236}">
                    <a16:creationId xmlns:a16="http://schemas.microsoft.com/office/drawing/2014/main" id="{BEE61A84-3FCE-FE20-F3B0-ACF68E9F9A4F}"/>
                  </a:ext>
                </a:extLst>
              </p:cNvPr>
              <p:cNvSpPr txBox="1"/>
              <p:nvPr/>
            </p:nvSpPr>
            <p:spPr>
              <a:xfrm>
                <a:off x="1179666" y="3549861"/>
                <a:ext cx="2050026"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panose="020B0604020202020204"/>
                    <a:ea typeface="+mn-ea"/>
                    <a:cs typeface="+mn-cs"/>
                  </a:rPr>
                  <a:t>Operating Subsidiary</a:t>
                </a:r>
              </a:p>
            </p:txBody>
          </p:sp>
        </p:grpSp>
        <p:grpSp>
          <p:nvGrpSpPr>
            <p:cNvPr id="46" name="Group 45">
              <a:extLst>
                <a:ext uri="{FF2B5EF4-FFF2-40B4-BE49-F238E27FC236}">
                  <a16:creationId xmlns:a16="http://schemas.microsoft.com/office/drawing/2014/main" id="{953A7F2A-FAE2-FF13-49C3-636FEF1900D1}"/>
                </a:ext>
              </a:extLst>
            </p:cNvPr>
            <p:cNvGrpSpPr/>
            <p:nvPr/>
          </p:nvGrpSpPr>
          <p:grpSpPr>
            <a:xfrm>
              <a:off x="1266859" y="4023975"/>
              <a:ext cx="2347042" cy="123111"/>
              <a:chOff x="882650" y="3549861"/>
              <a:chExt cx="2347042" cy="123111"/>
            </a:xfrm>
          </p:grpSpPr>
          <p:sp>
            <p:nvSpPr>
              <p:cNvPr id="50" name="MAHLE_GMBH">
                <a:extLst>
                  <a:ext uri="{FF2B5EF4-FFF2-40B4-BE49-F238E27FC236}">
                    <a16:creationId xmlns:a16="http://schemas.microsoft.com/office/drawing/2014/main" id="{1B62BE69-9F36-0C8E-9721-C500B472BE8C}"/>
                  </a:ext>
                </a:extLst>
              </p:cNvPr>
              <p:cNvSpPr/>
              <p:nvPr/>
            </p:nvSpPr>
            <p:spPr>
              <a:xfrm>
                <a:off x="882650" y="3549861"/>
                <a:ext cx="238227" cy="123111"/>
              </a:xfrm>
              <a:prstGeom prst="rect">
                <a:avLst/>
              </a:prstGeom>
              <a:solidFill>
                <a:srgbClr val="0D7DD3"/>
              </a:solidFill>
            </p:spPr>
            <p:txBody>
              <a:bodyPr wrap="square" lIns="0" tIns="0" rIns="0" bIns="0" rtlCol="0" anchor="ctr"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srgbClr val="FFFFFF"/>
                  </a:solidFill>
                  <a:effectLst/>
                  <a:uLnTx/>
                  <a:uFillTx/>
                  <a:latin typeface="Arial" panose="020B0604020202020204"/>
                  <a:ea typeface="+mn-ea"/>
                  <a:cs typeface="Arial" panose="020B0604020202020204" pitchFamily="34" charset="0"/>
                </a:endParaRPr>
              </a:p>
            </p:txBody>
          </p:sp>
          <p:sp>
            <p:nvSpPr>
              <p:cNvPr id="51" name="TextBox 50">
                <a:extLst>
                  <a:ext uri="{FF2B5EF4-FFF2-40B4-BE49-F238E27FC236}">
                    <a16:creationId xmlns:a16="http://schemas.microsoft.com/office/drawing/2014/main" id="{FFDC6EBB-C86C-E969-6E73-BBBC952244B0}"/>
                  </a:ext>
                </a:extLst>
              </p:cNvPr>
              <p:cNvSpPr txBox="1"/>
              <p:nvPr/>
            </p:nvSpPr>
            <p:spPr>
              <a:xfrm>
                <a:off x="1179666" y="3549861"/>
                <a:ext cx="2050026"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panose="020B0604020202020204"/>
                    <a:ea typeface="+mn-ea"/>
                    <a:cs typeface="+mn-cs"/>
                  </a:rPr>
                  <a:t>Focus Company</a:t>
                </a:r>
              </a:p>
            </p:txBody>
          </p:sp>
        </p:grpSp>
        <p:grpSp>
          <p:nvGrpSpPr>
            <p:cNvPr id="47" name="Group 46">
              <a:extLst>
                <a:ext uri="{FF2B5EF4-FFF2-40B4-BE49-F238E27FC236}">
                  <a16:creationId xmlns:a16="http://schemas.microsoft.com/office/drawing/2014/main" id="{D87B94F1-2C32-4160-4E45-34E81C79443E}"/>
                </a:ext>
              </a:extLst>
            </p:cNvPr>
            <p:cNvGrpSpPr/>
            <p:nvPr/>
          </p:nvGrpSpPr>
          <p:grpSpPr>
            <a:xfrm>
              <a:off x="1266859" y="4261033"/>
              <a:ext cx="2347042" cy="123111"/>
              <a:chOff x="882650" y="3549861"/>
              <a:chExt cx="2347042" cy="123111"/>
            </a:xfrm>
          </p:grpSpPr>
          <p:sp>
            <p:nvSpPr>
              <p:cNvPr id="48" name="MAHLE_GMBH">
                <a:extLst>
                  <a:ext uri="{FF2B5EF4-FFF2-40B4-BE49-F238E27FC236}">
                    <a16:creationId xmlns:a16="http://schemas.microsoft.com/office/drawing/2014/main" id="{DEAD4E63-53E9-856C-0615-EB8333E44243}"/>
                  </a:ext>
                </a:extLst>
              </p:cNvPr>
              <p:cNvSpPr/>
              <p:nvPr/>
            </p:nvSpPr>
            <p:spPr>
              <a:xfrm>
                <a:off x="882650" y="3549861"/>
                <a:ext cx="238227" cy="123111"/>
              </a:xfrm>
              <a:prstGeom prst="rect">
                <a:avLst/>
              </a:prstGeom>
              <a:solidFill>
                <a:schemeClr val="bg1"/>
              </a:solidFill>
              <a:ln>
                <a:solidFill>
                  <a:schemeClr val="tx1"/>
                </a:solidFill>
                <a:prstDash val="dash"/>
              </a:ln>
            </p:spPr>
            <p:txBody>
              <a:bodyPr wrap="square" lIns="0" tIns="0" rIns="0" bIns="0" rtlCol="0" anchor="ctr"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srgbClr val="FFFFFF"/>
                  </a:solidFill>
                  <a:effectLst/>
                  <a:uLnTx/>
                  <a:uFillTx/>
                  <a:latin typeface="Arial" panose="020B0604020202020204"/>
                  <a:ea typeface="+mn-ea"/>
                  <a:cs typeface="Arial" panose="020B0604020202020204" pitchFamily="34" charset="0"/>
                </a:endParaRPr>
              </a:p>
            </p:txBody>
          </p:sp>
          <p:sp>
            <p:nvSpPr>
              <p:cNvPr id="49" name="TextBox 48">
                <a:extLst>
                  <a:ext uri="{FF2B5EF4-FFF2-40B4-BE49-F238E27FC236}">
                    <a16:creationId xmlns:a16="http://schemas.microsoft.com/office/drawing/2014/main" id="{499AA4F7-410E-430A-9B35-38EEDB566284}"/>
                  </a:ext>
                </a:extLst>
              </p:cNvPr>
              <p:cNvSpPr txBox="1"/>
              <p:nvPr/>
            </p:nvSpPr>
            <p:spPr>
              <a:xfrm>
                <a:off x="1179666" y="3549861"/>
                <a:ext cx="2050026"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panose="020B0604020202020204"/>
                    <a:ea typeface="+mn-ea"/>
                    <a:cs typeface="+mn-cs"/>
                  </a:rPr>
                  <a:t>Debt</a:t>
                </a:r>
              </a:p>
            </p:txBody>
          </p:sp>
        </p:grpSp>
      </p:grpSp>
      <p:sp>
        <p:nvSpPr>
          <p:cNvPr id="11" name="Rectangle 10">
            <a:extLst>
              <a:ext uri="{FF2B5EF4-FFF2-40B4-BE49-F238E27FC236}">
                <a16:creationId xmlns:a16="http://schemas.microsoft.com/office/drawing/2014/main" id="{D9240845-A7F8-3509-3C9B-4DA4FDB7A9CA}"/>
              </a:ext>
            </a:extLst>
          </p:cNvPr>
          <p:cNvSpPr/>
          <p:nvPr/>
        </p:nvSpPr>
        <p:spPr>
          <a:xfrm>
            <a:off x="685797" y="1535434"/>
            <a:ext cx="10817132" cy="31175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Organisational Structure</a:t>
            </a:r>
          </a:p>
        </p:txBody>
      </p:sp>
    </p:spTree>
    <p:extLst>
      <p:ext uri="{BB962C8B-B14F-4D97-AF65-F5344CB8AC3E}">
        <p14:creationId xmlns:p14="http://schemas.microsoft.com/office/powerpoint/2010/main" val="4079083773"/>
      </p:ext>
    </p:extLst>
  </p:cSld>
  <p:clrMapOvr>
    <a:masterClrMapping/>
  </p:clrMapOvr>
</p:sld>
</file>

<file path=ppt/theme/theme1.xml><?xml version="1.0" encoding="utf-8"?>
<a:theme xmlns:a="http://schemas.openxmlformats.org/drawingml/2006/main" name="Teneo_Generic_Template_Aug 2022">
  <a:themeElements>
    <a:clrScheme name="Teneo 2022">
      <a:dk1>
        <a:srgbClr val="000000"/>
      </a:dk1>
      <a:lt1>
        <a:srgbClr val="FFFFFF"/>
      </a:lt1>
      <a:dk2>
        <a:srgbClr val="0F0F0F"/>
      </a:dk2>
      <a:lt2>
        <a:srgbClr val="E6E7EB"/>
      </a:lt2>
      <a:accent1>
        <a:srgbClr val="051336"/>
      </a:accent1>
      <a:accent2>
        <a:srgbClr val="0D7DD3"/>
      </a:accent2>
      <a:accent3>
        <a:srgbClr val="7151F3"/>
      </a:accent3>
      <a:accent4>
        <a:srgbClr val="C0C3CD"/>
      </a:accent4>
      <a:accent5>
        <a:srgbClr val="9BA1AF"/>
      </a:accent5>
      <a:accent6>
        <a:srgbClr val="505971"/>
      </a:accent6>
      <a:hlink>
        <a:srgbClr val="0D7DD3"/>
      </a:hlink>
      <a:folHlink>
        <a:srgbClr val="7151F3"/>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tIns="91440" bIns="91440" rtlCol="0" anchor="ctr"/>
      <a:lstStyle>
        <a:defPPr algn="ctr">
          <a:defRPr sz="1200" dirty="0" smtClean="0"/>
        </a:defPPr>
      </a:lstStyle>
      <a:style>
        <a:lnRef idx="2">
          <a:schemeClr val="accent1">
            <a:shade val="50000"/>
          </a:schemeClr>
        </a:lnRef>
        <a:fillRef idx="1">
          <a:schemeClr val="accent1"/>
        </a:fillRef>
        <a:effectRef idx="0">
          <a:schemeClr val="accent1"/>
        </a:effectRef>
        <a:fontRef idx="minor">
          <a:schemeClr val="lt1"/>
        </a:fontRef>
      </a:style>
    </a:spDef>
    <a:lnDef>
      <a:spPr>
        <a:ln w="12700"/>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1200" dirty="0" smtClean="0"/>
        </a:defPPr>
      </a:lstStyle>
    </a:txDef>
  </a:objectDefaults>
  <a:extraClrSchemeLst/>
  <a:custClrLst>
    <a:custClr name="DataViz Yellow">
      <a:srgbClr val="F5C72E"/>
    </a:custClr>
    <a:custClr name="DataViz Tangerine">
      <a:srgbClr val="FB8B62"/>
    </a:custClr>
    <a:custClr name="DataViz Plum">
      <a:srgbClr val="610C50"/>
    </a:custClr>
  </a:custClrLst>
  <a:extLst>
    <a:ext uri="{05A4C25C-085E-4340-85A3-A5531E510DB2}">
      <thm15:themeFamily xmlns:thm15="http://schemas.microsoft.com/office/thememl/2012/main" name="Presentation2" id="{46D6A3C1-E00B-DA42-9055-ED3432B8D0AB}" vid="{105B73F2-311C-DE4A-B0BF-15C5A4A46A7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D695F834C60FA44B354825288B6C81D" ma:contentTypeVersion="14" ma:contentTypeDescription="Create a new document." ma:contentTypeScope="" ma:versionID="e61059e85b7372c3f1f2b6898e7578a1">
  <xsd:schema xmlns:xsd="http://www.w3.org/2001/XMLSchema" xmlns:xs="http://www.w3.org/2001/XMLSchema" xmlns:p="http://schemas.microsoft.com/office/2006/metadata/properties" xmlns:ns2="0acf0401-9e17-458e-aab9-f12be5842537" xmlns:ns3="3b97abee-5484-4f30-997e-5ad1bec7e309" targetNamespace="http://schemas.microsoft.com/office/2006/metadata/properties" ma:root="true" ma:fieldsID="6ea6012da43485461960db6f5c17e95e" ns2:_="" ns3:_="">
    <xsd:import namespace="0acf0401-9e17-458e-aab9-f12be5842537"/>
    <xsd:import namespace="3b97abee-5484-4f30-997e-5ad1bec7e309"/>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SearchProperties" minOccurs="0"/>
                <xsd:element ref="ns3:SharedWithUsers" minOccurs="0"/>
                <xsd:element ref="ns3:SharedWithDetail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cf0401-9e17-458e-aab9-f12be584253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bd31d1e3-f797-4fb5-847f-4fe750a41f60" ma:termSetId="09814cd3-568e-fe90-9814-8d621ff8fb84" ma:anchorId="fba54fb3-c3e1-fe81-a776-ca4b69148c4d" ma:open="true" ma:isKeyword="false">
      <xsd:complexType>
        <xsd:sequence>
          <xsd:element ref="pc:Terms" minOccurs="0" maxOccurs="1"/>
        </xsd:sequence>
      </xsd:complexType>
    </xsd:element>
    <xsd:element name="MediaServiceOCR" ma:index="21"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b97abee-5484-4f30-997e-5ad1bec7e309"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7ba66d3c-427a-46fd-abc3-faa7e38e62c9}" ma:internalName="TaxCatchAll" ma:showField="CatchAllData" ma:web="3b97abee-5484-4f30-997e-5ad1bec7e30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0acf0401-9e17-458e-aab9-f12be5842537">
      <Terms xmlns="http://schemas.microsoft.com/office/infopath/2007/PartnerControls"/>
    </lcf76f155ced4ddcb4097134ff3c332f>
    <TaxCatchAll xmlns="3b97abee-5484-4f30-997e-5ad1bec7e309"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536951A-FC4B-4968-B456-FEB6FE44EAC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cf0401-9e17-458e-aab9-f12be5842537"/>
    <ds:schemaRef ds:uri="3b97abee-5484-4f30-997e-5ad1bec7e30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AA880B3-F4FD-4464-8074-ADCCEDF485EE}">
  <ds:schemaRefs>
    <ds:schemaRef ds:uri="http://purl.org/dc/dcmitype/"/>
    <ds:schemaRef ds:uri="http://schemas.microsoft.com/office/2006/documentManagement/types"/>
    <ds:schemaRef ds:uri="http://www.w3.org/XML/1998/namespace"/>
    <ds:schemaRef ds:uri="http://purl.org/dc/terms/"/>
    <ds:schemaRef ds:uri="0acf0401-9e17-458e-aab9-f12be5842537"/>
    <ds:schemaRef ds:uri="http://schemas.openxmlformats.org/package/2006/metadata/core-properties"/>
    <ds:schemaRef ds:uri="http://purl.org/dc/elements/1.1/"/>
    <ds:schemaRef ds:uri="http://schemas.microsoft.com/office/infopath/2007/PartnerControls"/>
    <ds:schemaRef ds:uri="3b97abee-5484-4f30-997e-5ad1bec7e309"/>
    <ds:schemaRef ds:uri="http://schemas.microsoft.com/office/2006/metadata/properties"/>
  </ds:schemaRefs>
</ds:datastoreItem>
</file>

<file path=customXml/itemProps3.xml><?xml version="1.0" encoding="utf-8"?>
<ds:datastoreItem xmlns:ds="http://schemas.openxmlformats.org/officeDocument/2006/customXml" ds:itemID="{97228344-5A66-4930-A614-1C00B7070935}">
  <ds:schemaRefs>
    <ds:schemaRef ds:uri="http://schemas.microsoft.com/sharepoint/v3/contenttype/forms"/>
  </ds:schemaRefs>
</ds:datastoreItem>
</file>

<file path=docMetadata/LabelInfo.xml><?xml version="1.0" encoding="utf-8"?>
<clbl:labelList xmlns:clbl="http://schemas.microsoft.com/office/2020/mipLabelMetadata">
  <clbl:label id="{2e142ccd-629d-4958-8267-ae2da19ac555}" enabled="0" method="" siteId="{2e142ccd-629d-4958-8267-ae2da19ac555}" removed="1"/>
</clbl:labelList>
</file>

<file path=docProps/app.xml><?xml version="1.0" encoding="utf-8"?>
<Properties xmlns="http://schemas.openxmlformats.org/officeDocument/2006/extended-properties" xmlns:vt="http://schemas.openxmlformats.org/officeDocument/2006/docPropsVTypes">
  <TotalTime>10</TotalTime>
  <Words>148</Words>
  <Application>Microsoft Macintosh PowerPoint</Application>
  <PresentationFormat>Widescreen</PresentationFormat>
  <Paragraphs>33</Paragraphs>
  <Slides>3</Slides>
  <Notes>2</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3</vt:i4>
      </vt:variant>
    </vt:vector>
  </HeadingPairs>
  <TitlesOfParts>
    <vt:vector size="10" baseType="lpstr">
      <vt:lpstr>Aptos</vt:lpstr>
      <vt:lpstr>Arial</vt:lpstr>
      <vt:lpstr>Calibri</vt:lpstr>
      <vt:lpstr>Cambria</vt:lpstr>
      <vt:lpstr>Courier New</vt:lpstr>
      <vt:lpstr>Wingdings</vt:lpstr>
      <vt:lpstr>Teneo_Generic_Template_Aug 2022</vt:lpstr>
      <vt:lpstr>{COMPANY NAME}</vt:lpstr>
      <vt:lpstr>{COMPANY_NAME} - Company Overview</vt:lpstr>
      <vt:lpstr>Organisational Structure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{COMPANY NAME}</dc:title>
  <dc:creator>Ali Ilyas</dc:creator>
  <cp:lastModifiedBy>Felipe Dias Silverio</cp:lastModifiedBy>
  <cp:revision>40</cp:revision>
  <dcterms:created xsi:type="dcterms:W3CDTF">2025-07-31T15:19:31Z</dcterms:created>
  <dcterms:modified xsi:type="dcterms:W3CDTF">2025-07-31T16:03:04Z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0x010100BD695F834C60FA44B354825288B6C81D</vt:lpwstr>
  </property>
  <property fmtid="{D5CDD505-2E9C-101B-9397-08002B2CF9AE}" pid="3" name="MediaServiceImageTags">
    <vt:lpwstr/>
  </property>
</Properties>
</file>

<file path=docProps/thumbnail.jpeg>
</file>